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ebp" ContentType="image/webp"/>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420" r:id="rId3"/>
    <p:sldId id="300" r:id="rId4"/>
    <p:sldId id="2145706247" r:id="rId5"/>
    <p:sldId id="2145706242" r:id="rId6"/>
    <p:sldId id="257" r:id="rId7"/>
    <p:sldId id="259" r:id="rId8"/>
    <p:sldId id="262" r:id="rId9"/>
    <p:sldId id="2145706369" r:id="rId10"/>
    <p:sldId id="273" r:id="rId11"/>
    <p:sldId id="2145706370" r:id="rId12"/>
    <p:sldId id="2145706372" r:id="rId13"/>
    <p:sldId id="258" r:id="rId14"/>
    <p:sldId id="282" r:id="rId15"/>
    <p:sldId id="281" r:id="rId16"/>
    <p:sldId id="2145706366" r:id="rId17"/>
    <p:sldId id="2145706375" r:id="rId18"/>
    <p:sldId id="2145706374" r:id="rId19"/>
    <p:sldId id="2145706344" r:id="rId20"/>
    <p:sldId id="266" r:id="rId21"/>
    <p:sldId id="2145706323" r:id="rId22"/>
    <p:sldId id="2145706328" r:id="rId23"/>
    <p:sldId id="2145706329" r:id="rId24"/>
    <p:sldId id="263" r:id="rId25"/>
    <p:sldId id="2145706367" r:id="rId26"/>
    <p:sldId id="2145706256" r:id="rId27"/>
    <p:sldId id="2145706322" r:id="rId28"/>
    <p:sldId id="2145706365" r:id="rId29"/>
    <p:sldId id="367" r:id="rId30"/>
    <p:sldId id="272" r:id="rId31"/>
    <p:sldId id="2145706258" r:id="rId32"/>
    <p:sldId id="424" r:id="rId33"/>
    <p:sldId id="2145706368" r:id="rId34"/>
  </p:sldIdLst>
  <p:sldSz cx="12192000" cy="6858000"/>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7FE94-CA4D-4A7E-8B24-85E945CC254A}" v="217" dt="2024-10-25T09:25:43.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85432" autoAdjust="0"/>
  </p:normalViewPr>
  <p:slideViewPr>
    <p:cSldViewPr snapToGrid="0">
      <p:cViewPr>
        <p:scale>
          <a:sx n="75" d="100"/>
          <a:sy n="75" d="100"/>
        </p:scale>
        <p:origin x="216" y="-15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 Id="rId41" Type="http://schemas.microsoft.com/office/2016/11/relationships/changesInfo" Target="changesInfos/changesInfo1.xml"/><Relationship Id="rId4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gný Vala Sveinsdóttir" userId="436207b2-09e7-479c-afd7-98bf0ebdbffd" providerId="ADAL" clId="{80A7FE94-CA4D-4A7E-8B24-85E945CC254A}"/>
    <pc:docChg chg="undo custSel addSld delSld modSld sldOrd">
      <pc:chgData name="Signý Vala Sveinsdóttir" userId="436207b2-09e7-479c-afd7-98bf0ebdbffd" providerId="ADAL" clId="{80A7FE94-CA4D-4A7E-8B24-85E945CC254A}" dt="2024-10-25T09:50:46.030" v="5513" actId="20577"/>
      <pc:docMkLst>
        <pc:docMk/>
      </pc:docMkLst>
      <pc:sldChg chg="modSp mod">
        <pc:chgData name="Signý Vala Sveinsdóttir" userId="436207b2-09e7-479c-afd7-98bf0ebdbffd" providerId="ADAL" clId="{80A7FE94-CA4D-4A7E-8B24-85E945CC254A}" dt="2024-10-24T21:45:01.411" v="2571" actId="1036"/>
        <pc:sldMkLst>
          <pc:docMk/>
          <pc:sldMk cId="3074065046" sldId="256"/>
        </pc:sldMkLst>
        <pc:spChg chg="mod">
          <ac:chgData name="Signý Vala Sveinsdóttir" userId="436207b2-09e7-479c-afd7-98bf0ebdbffd" providerId="ADAL" clId="{80A7FE94-CA4D-4A7E-8B24-85E945CC254A}" dt="2024-10-24T21:45:01.411" v="2571" actId="1036"/>
          <ac:spMkLst>
            <pc:docMk/>
            <pc:sldMk cId="3074065046" sldId="256"/>
            <ac:spMk id="3" creationId="{9DA5FABC-B770-7C4B-DF2B-819E64AE86A8}"/>
          </ac:spMkLst>
        </pc:spChg>
      </pc:sldChg>
      <pc:sldChg chg="modSp mod ord">
        <pc:chgData name="Signý Vala Sveinsdóttir" userId="436207b2-09e7-479c-afd7-98bf0ebdbffd" providerId="ADAL" clId="{80A7FE94-CA4D-4A7E-8B24-85E945CC254A}" dt="2024-10-24T23:38:56.313" v="4608" actId="20577"/>
        <pc:sldMkLst>
          <pc:docMk/>
          <pc:sldMk cId="80390432" sldId="257"/>
        </pc:sldMkLst>
        <pc:spChg chg="mod">
          <ac:chgData name="Signý Vala Sveinsdóttir" userId="436207b2-09e7-479c-afd7-98bf0ebdbffd" providerId="ADAL" clId="{80A7FE94-CA4D-4A7E-8B24-85E945CC254A}" dt="2024-10-24T23:38:56.313" v="4608" actId="20577"/>
          <ac:spMkLst>
            <pc:docMk/>
            <pc:sldMk cId="80390432" sldId="257"/>
            <ac:spMk id="3" creationId="{38D1D4FD-D578-8E7E-5BE4-C270057B4A6F}"/>
          </ac:spMkLst>
        </pc:spChg>
      </pc:sldChg>
      <pc:sldChg chg="modSp mod ord modNotesTx">
        <pc:chgData name="Signý Vala Sveinsdóttir" userId="436207b2-09e7-479c-afd7-98bf0ebdbffd" providerId="ADAL" clId="{80A7FE94-CA4D-4A7E-8B24-85E945CC254A}" dt="2024-10-25T09:36:13.582" v="5159" actId="20577"/>
        <pc:sldMkLst>
          <pc:docMk/>
          <pc:sldMk cId="0" sldId="258"/>
        </pc:sldMkLst>
        <pc:spChg chg="mod">
          <ac:chgData name="Signý Vala Sveinsdóttir" userId="436207b2-09e7-479c-afd7-98bf0ebdbffd" providerId="ADAL" clId="{80A7FE94-CA4D-4A7E-8B24-85E945CC254A}" dt="2024-10-25T09:26:46.216" v="4921" actId="113"/>
          <ac:spMkLst>
            <pc:docMk/>
            <pc:sldMk cId="0" sldId="258"/>
            <ac:spMk id="87" creationId="{00000000-0000-0000-0000-000000000000}"/>
          </ac:spMkLst>
        </pc:spChg>
        <pc:spChg chg="mod">
          <ac:chgData name="Signý Vala Sveinsdóttir" userId="436207b2-09e7-479c-afd7-98bf0ebdbffd" providerId="ADAL" clId="{80A7FE94-CA4D-4A7E-8B24-85E945CC254A}" dt="2024-10-24T16:21:51.003" v="1737" actId="20577"/>
          <ac:spMkLst>
            <pc:docMk/>
            <pc:sldMk cId="0" sldId="258"/>
            <ac:spMk id="88" creationId="{00000000-0000-0000-0000-000000000000}"/>
          </ac:spMkLst>
        </pc:spChg>
      </pc:sldChg>
      <pc:sldChg chg="addSp modSp ord">
        <pc:chgData name="Signý Vala Sveinsdóttir" userId="436207b2-09e7-479c-afd7-98bf0ebdbffd" providerId="ADAL" clId="{80A7FE94-CA4D-4A7E-8B24-85E945CC254A}" dt="2024-10-24T23:30:30.566" v="3940"/>
        <pc:sldMkLst>
          <pc:docMk/>
          <pc:sldMk cId="3024257984" sldId="259"/>
        </pc:sldMkLst>
        <pc:picChg chg="add mod">
          <ac:chgData name="Signý Vala Sveinsdóttir" userId="436207b2-09e7-479c-afd7-98bf0ebdbffd" providerId="ADAL" clId="{80A7FE94-CA4D-4A7E-8B24-85E945CC254A}" dt="2024-10-24T23:30:30.566" v="3940"/>
          <ac:picMkLst>
            <pc:docMk/>
            <pc:sldMk cId="3024257984" sldId="259"/>
            <ac:picMk id="6" creationId="{F55CFAA5-C65C-61EA-AB35-97E1D1A1BCD2}"/>
          </ac:picMkLst>
        </pc:picChg>
      </pc:sldChg>
      <pc:sldChg chg="del">
        <pc:chgData name="Signý Vala Sveinsdóttir" userId="436207b2-09e7-479c-afd7-98bf0ebdbffd" providerId="ADAL" clId="{80A7FE94-CA4D-4A7E-8B24-85E945CC254A}" dt="2024-10-24T00:12:59.454" v="915" actId="2696"/>
        <pc:sldMkLst>
          <pc:docMk/>
          <pc:sldMk cId="2378824171" sldId="261"/>
        </pc:sldMkLst>
      </pc:sldChg>
      <pc:sldChg chg="ord">
        <pc:chgData name="Signý Vala Sveinsdóttir" userId="436207b2-09e7-479c-afd7-98bf0ebdbffd" providerId="ADAL" clId="{80A7FE94-CA4D-4A7E-8B24-85E945CC254A}" dt="2024-10-23T20:41:32.326" v="689"/>
        <pc:sldMkLst>
          <pc:docMk/>
          <pc:sldMk cId="2834699132" sldId="262"/>
        </pc:sldMkLst>
      </pc:sldChg>
      <pc:sldChg chg="modSp mod">
        <pc:chgData name="Signý Vala Sveinsdóttir" userId="436207b2-09e7-479c-afd7-98bf0ebdbffd" providerId="ADAL" clId="{80A7FE94-CA4D-4A7E-8B24-85E945CC254A}" dt="2024-10-24T23:11:13.382" v="3544" actId="114"/>
        <pc:sldMkLst>
          <pc:docMk/>
          <pc:sldMk cId="805097693" sldId="263"/>
        </pc:sldMkLst>
        <pc:spChg chg="mod">
          <ac:chgData name="Signý Vala Sveinsdóttir" userId="436207b2-09e7-479c-afd7-98bf0ebdbffd" providerId="ADAL" clId="{80A7FE94-CA4D-4A7E-8B24-85E945CC254A}" dt="2024-10-24T23:11:13.382" v="3544" actId="114"/>
          <ac:spMkLst>
            <pc:docMk/>
            <pc:sldMk cId="805097693" sldId="263"/>
            <ac:spMk id="133" creationId="{00000000-0000-0000-0000-000000000000}"/>
          </ac:spMkLst>
        </pc:spChg>
        <pc:spChg chg="mod">
          <ac:chgData name="Signý Vala Sveinsdóttir" userId="436207b2-09e7-479c-afd7-98bf0ebdbffd" providerId="ADAL" clId="{80A7FE94-CA4D-4A7E-8B24-85E945CC254A}" dt="2024-10-24T17:55:47.635" v="2453" actId="2711"/>
          <ac:spMkLst>
            <pc:docMk/>
            <pc:sldMk cId="805097693" sldId="263"/>
            <ac:spMk id="136" creationId="{00000000-0000-0000-0000-000000000000}"/>
          </ac:spMkLst>
        </pc:spChg>
        <pc:spChg chg="mod">
          <ac:chgData name="Signý Vala Sveinsdóttir" userId="436207b2-09e7-479c-afd7-98bf0ebdbffd" providerId="ADAL" clId="{80A7FE94-CA4D-4A7E-8B24-85E945CC254A}" dt="2024-10-24T17:55:47.635" v="2453" actId="2711"/>
          <ac:spMkLst>
            <pc:docMk/>
            <pc:sldMk cId="805097693" sldId="263"/>
            <ac:spMk id="137" creationId="{00000000-0000-0000-0000-000000000000}"/>
          </ac:spMkLst>
        </pc:spChg>
        <pc:spChg chg="mod">
          <ac:chgData name="Signý Vala Sveinsdóttir" userId="436207b2-09e7-479c-afd7-98bf0ebdbffd" providerId="ADAL" clId="{80A7FE94-CA4D-4A7E-8B24-85E945CC254A}" dt="2024-10-24T17:55:47.635" v="2453" actId="2711"/>
          <ac:spMkLst>
            <pc:docMk/>
            <pc:sldMk cId="805097693" sldId="263"/>
            <ac:spMk id="139" creationId="{00000000-0000-0000-0000-000000000000}"/>
          </ac:spMkLst>
        </pc:spChg>
        <pc:spChg chg="mod">
          <ac:chgData name="Signý Vala Sveinsdóttir" userId="436207b2-09e7-479c-afd7-98bf0ebdbffd" providerId="ADAL" clId="{80A7FE94-CA4D-4A7E-8B24-85E945CC254A}" dt="2024-10-24T17:55:47.635" v="2453" actId="2711"/>
          <ac:spMkLst>
            <pc:docMk/>
            <pc:sldMk cId="805097693" sldId="263"/>
            <ac:spMk id="140" creationId="{00000000-0000-0000-0000-000000000000}"/>
          </ac:spMkLst>
        </pc:spChg>
        <pc:spChg chg="mod">
          <ac:chgData name="Signý Vala Sveinsdóttir" userId="436207b2-09e7-479c-afd7-98bf0ebdbffd" providerId="ADAL" clId="{80A7FE94-CA4D-4A7E-8B24-85E945CC254A}" dt="2024-10-24T17:55:47.635" v="2453" actId="2711"/>
          <ac:spMkLst>
            <pc:docMk/>
            <pc:sldMk cId="805097693" sldId="263"/>
            <ac:spMk id="142" creationId="{00000000-0000-0000-0000-000000000000}"/>
          </ac:spMkLst>
        </pc:spChg>
        <pc:spChg chg="mod">
          <ac:chgData name="Signý Vala Sveinsdóttir" userId="436207b2-09e7-479c-afd7-98bf0ebdbffd" providerId="ADAL" clId="{80A7FE94-CA4D-4A7E-8B24-85E945CC254A}" dt="2024-10-24T17:56:30.105" v="2488" actId="20577"/>
          <ac:spMkLst>
            <pc:docMk/>
            <pc:sldMk cId="805097693" sldId="263"/>
            <ac:spMk id="143" creationId="{00000000-0000-0000-0000-000000000000}"/>
          </ac:spMkLst>
        </pc:spChg>
        <pc:spChg chg="mod">
          <ac:chgData name="Signý Vala Sveinsdóttir" userId="436207b2-09e7-479c-afd7-98bf0ebdbffd" providerId="ADAL" clId="{80A7FE94-CA4D-4A7E-8B24-85E945CC254A}" dt="2024-10-24T17:55:47.635" v="2453" actId="2711"/>
          <ac:spMkLst>
            <pc:docMk/>
            <pc:sldMk cId="805097693" sldId="263"/>
            <ac:spMk id="145" creationId="{00000000-0000-0000-0000-000000000000}"/>
          </ac:spMkLst>
        </pc:spChg>
        <pc:spChg chg="mod">
          <ac:chgData name="Signý Vala Sveinsdóttir" userId="436207b2-09e7-479c-afd7-98bf0ebdbffd" providerId="ADAL" clId="{80A7FE94-CA4D-4A7E-8B24-85E945CC254A}" dt="2024-10-24T17:55:47.635" v="2453" actId="2711"/>
          <ac:spMkLst>
            <pc:docMk/>
            <pc:sldMk cId="805097693" sldId="263"/>
            <ac:spMk id="146" creationId="{00000000-0000-0000-0000-000000000000}"/>
          </ac:spMkLst>
        </pc:spChg>
        <pc:spChg chg="mod">
          <ac:chgData name="Signý Vala Sveinsdóttir" userId="436207b2-09e7-479c-afd7-98bf0ebdbffd" providerId="ADAL" clId="{80A7FE94-CA4D-4A7E-8B24-85E945CC254A}" dt="2024-10-24T17:55:47.635" v="2453" actId="2711"/>
          <ac:spMkLst>
            <pc:docMk/>
            <pc:sldMk cId="805097693" sldId="263"/>
            <ac:spMk id="148" creationId="{00000000-0000-0000-0000-000000000000}"/>
          </ac:spMkLst>
        </pc:spChg>
        <pc:spChg chg="mod">
          <ac:chgData name="Signý Vala Sveinsdóttir" userId="436207b2-09e7-479c-afd7-98bf0ebdbffd" providerId="ADAL" clId="{80A7FE94-CA4D-4A7E-8B24-85E945CC254A}" dt="2024-10-24T17:55:47.635" v="2453" actId="2711"/>
          <ac:spMkLst>
            <pc:docMk/>
            <pc:sldMk cId="805097693" sldId="263"/>
            <ac:spMk id="149" creationId="{00000000-0000-0000-0000-000000000000}"/>
          </ac:spMkLst>
        </pc:spChg>
        <pc:spChg chg="mod">
          <ac:chgData name="Signý Vala Sveinsdóttir" userId="436207b2-09e7-479c-afd7-98bf0ebdbffd" providerId="ADAL" clId="{80A7FE94-CA4D-4A7E-8B24-85E945CC254A}" dt="2024-10-24T17:55:47.635" v="2453" actId="2711"/>
          <ac:spMkLst>
            <pc:docMk/>
            <pc:sldMk cId="805097693" sldId="263"/>
            <ac:spMk id="151" creationId="{00000000-0000-0000-0000-000000000000}"/>
          </ac:spMkLst>
        </pc:spChg>
        <pc:spChg chg="mod">
          <ac:chgData name="Signý Vala Sveinsdóttir" userId="436207b2-09e7-479c-afd7-98bf0ebdbffd" providerId="ADAL" clId="{80A7FE94-CA4D-4A7E-8B24-85E945CC254A}" dt="2024-10-24T17:55:47.635" v="2453" actId="2711"/>
          <ac:spMkLst>
            <pc:docMk/>
            <pc:sldMk cId="805097693" sldId="263"/>
            <ac:spMk id="152" creationId="{00000000-0000-0000-0000-000000000000}"/>
          </ac:spMkLst>
        </pc:spChg>
        <pc:spChg chg="mod">
          <ac:chgData name="Signý Vala Sveinsdóttir" userId="436207b2-09e7-479c-afd7-98bf0ebdbffd" providerId="ADAL" clId="{80A7FE94-CA4D-4A7E-8B24-85E945CC254A}" dt="2024-10-24T17:55:47.635" v="2453" actId="2711"/>
          <ac:spMkLst>
            <pc:docMk/>
            <pc:sldMk cId="805097693" sldId="263"/>
            <ac:spMk id="154" creationId="{00000000-0000-0000-0000-000000000000}"/>
          </ac:spMkLst>
        </pc:spChg>
      </pc:sldChg>
      <pc:sldChg chg="addSp modSp mod ord">
        <pc:chgData name="Signý Vala Sveinsdóttir" userId="436207b2-09e7-479c-afd7-98bf0ebdbffd" providerId="ADAL" clId="{80A7FE94-CA4D-4A7E-8B24-85E945CC254A}" dt="2024-10-24T23:28:11.906" v="3931" actId="1076"/>
        <pc:sldMkLst>
          <pc:docMk/>
          <pc:sldMk cId="3332634783" sldId="266"/>
        </pc:sldMkLst>
        <pc:spChg chg="mod">
          <ac:chgData name="Signý Vala Sveinsdóttir" userId="436207b2-09e7-479c-afd7-98bf0ebdbffd" providerId="ADAL" clId="{80A7FE94-CA4D-4A7E-8B24-85E945CC254A}" dt="2024-10-24T23:27:30.550" v="3905" actId="14100"/>
          <ac:spMkLst>
            <pc:docMk/>
            <pc:sldMk cId="3332634783" sldId="266"/>
            <ac:spMk id="6" creationId="{5F67D7CF-54E7-C6CE-F13D-3C308F2BC443}"/>
          </ac:spMkLst>
        </pc:spChg>
        <pc:spChg chg="mod">
          <ac:chgData name="Signý Vala Sveinsdóttir" userId="436207b2-09e7-479c-afd7-98bf0ebdbffd" providerId="ADAL" clId="{80A7FE94-CA4D-4A7E-8B24-85E945CC254A}" dt="2024-10-24T23:27:36.626" v="3926" actId="1036"/>
          <ac:spMkLst>
            <pc:docMk/>
            <pc:sldMk cId="3332634783" sldId="266"/>
            <ac:spMk id="7" creationId="{BDF08E98-2591-5D57-8E53-450BCD28D45C}"/>
          </ac:spMkLst>
        </pc:spChg>
        <pc:picChg chg="add mod">
          <ac:chgData name="Signý Vala Sveinsdóttir" userId="436207b2-09e7-479c-afd7-98bf0ebdbffd" providerId="ADAL" clId="{80A7FE94-CA4D-4A7E-8B24-85E945CC254A}" dt="2024-10-24T23:28:09.762" v="3930" actId="1076"/>
          <ac:picMkLst>
            <pc:docMk/>
            <pc:sldMk cId="3332634783" sldId="266"/>
            <ac:picMk id="3" creationId="{9D543891-5A72-6D60-0542-335D63136EFA}"/>
          </ac:picMkLst>
        </pc:picChg>
        <pc:picChg chg="mod">
          <ac:chgData name="Signý Vala Sveinsdóttir" userId="436207b2-09e7-479c-afd7-98bf0ebdbffd" providerId="ADAL" clId="{80A7FE94-CA4D-4A7E-8B24-85E945CC254A}" dt="2024-10-24T23:28:11.906" v="3931" actId="1076"/>
          <ac:picMkLst>
            <pc:docMk/>
            <pc:sldMk cId="3332634783" sldId="266"/>
            <ac:picMk id="5" creationId="{98C308ED-8DB0-E803-23E4-57C9EED193A9}"/>
          </ac:picMkLst>
        </pc:picChg>
      </pc:sldChg>
      <pc:sldChg chg="modSp mod ord">
        <pc:chgData name="Signý Vala Sveinsdóttir" userId="436207b2-09e7-479c-afd7-98bf0ebdbffd" providerId="ADAL" clId="{80A7FE94-CA4D-4A7E-8B24-85E945CC254A}" dt="2024-10-24T23:17:55.886" v="3821" actId="20577"/>
        <pc:sldMkLst>
          <pc:docMk/>
          <pc:sldMk cId="1663414339" sldId="272"/>
        </pc:sldMkLst>
        <pc:spChg chg="mod">
          <ac:chgData name="Signý Vala Sveinsdóttir" userId="436207b2-09e7-479c-afd7-98bf0ebdbffd" providerId="ADAL" clId="{80A7FE94-CA4D-4A7E-8B24-85E945CC254A}" dt="2024-10-24T23:17:55.886" v="3821" actId="20577"/>
          <ac:spMkLst>
            <pc:docMk/>
            <pc:sldMk cId="1663414339" sldId="272"/>
            <ac:spMk id="3" creationId="{D55699E8-8B2B-170F-5D57-C0531CCF8603}"/>
          </ac:spMkLst>
        </pc:spChg>
      </pc:sldChg>
      <pc:sldChg chg="addSp delSp modSp mod ord modNotesTx">
        <pc:chgData name="Signý Vala Sveinsdóttir" userId="436207b2-09e7-479c-afd7-98bf0ebdbffd" providerId="ADAL" clId="{80A7FE94-CA4D-4A7E-8B24-85E945CC254A}" dt="2024-10-25T09:50:09.141" v="5510" actId="20577"/>
        <pc:sldMkLst>
          <pc:docMk/>
          <pc:sldMk cId="4245164878" sldId="273"/>
        </pc:sldMkLst>
        <pc:spChg chg="mod">
          <ac:chgData name="Signý Vala Sveinsdóttir" userId="436207b2-09e7-479c-afd7-98bf0ebdbffd" providerId="ADAL" clId="{80A7FE94-CA4D-4A7E-8B24-85E945CC254A}" dt="2024-10-24T21:59:46.497" v="2579" actId="114"/>
          <ac:spMkLst>
            <pc:docMk/>
            <pc:sldMk cId="4245164878" sldId="273"/>
            <ac:spMk id="2" creationId="{F32B0F1B-C072-A913-A93C-2517422B3BE0}"/>
          </ac:spMkLst>
        </pc:spChg>
        <pc:spChg chg="add del mod">
          <ac:chgData name="Signý Vala Sveinsdóttir" userId="436207b2-09e7-479c-afd7-98bf0ebdbffd" providerId="ADAL" clId="{80A7FE94-CA4D-4A7E-8B24-85E945CC254A}" dt="2024-10-24T00:09:53.810" v="889" actId="21"/>
          <ac:spMkLst>
            <pc:docMk/>
            <pc:sldMk cId="4245164878" sldId="273"/>
            <ac:spMk id="4" creationId="{B263380D-DEDE-3C21-E0E1-F717B2A37022}"/>
          </ac:spMkLst>
        </pc:spChg>
        <pc:spChg chg="add mod">
          <ac:chgData name="Signý Vala Sveinsdóttir" userId="436207b2-09e7-479c-afd7-98bf0ebdbffd" providerId="ADAL" clId="{80A7FE94-CA4D-4A7E-8B24-85E945CC254A}" dt="2024-10-24T00:15:55.633" v="1027" actId="1035"/>
          <ac:spMkLst>
            <pc:docMk/>
            <pc:sldMk cId="4245164878" sldId="273"/>
            <ac:spMk id="6" creationId="{2B2696A4-19AF-B51E-6AEC-E436EC7566B8}"/>
          </ac:spMkLst>
        </pc:spChg>
        <pc:spChg chg="del">
          <ac:chgData name="Signý Vala Sveinsdóttir" userId="436207b2-09e7-479c-afd7-98bf0ebdbffd" providerId="ADAL" clId="{80A7FE94-CA4D-4A7E-8B24-85E945CC254A}" dt="2024-10-24T00:11:27.815" v="911" actId="21"/>
          <ac:spMkLst>
            <pc:docMk/>
            <pc:sldMk cId="4245164878" sldId="273"/>
            <ac:spMk id="7" creationId="{F4774DAC-FC9B-2058-1527-6C6FEB8D5A09}"/>
          </ac:spMkLst>
        </pc:spChg>
        <pc:spChg chg="mod">
          <ac:chgData name="Signý Vala Sveinsdóttir" userId="436207b2-09e7-479c-afd7-98bf0ebdbffd" providerId="ADAL" clId="{80A7FE94-CA4D-4A7E-8B24-85E945CC254A}" dt="2024-10-25T09:50:09.141" v="5510" actId="20577"/>
          <ac:spMkLst>
            <pc:docMk/>
            <pc:sldMk cId="4245164878" sldId="273"/>
            <ac:spMk id="10" creationId="{8954B209-1348-E183-CE4A-6A8C56E52F06}"/>
          </ac:spMkLst>
        </pc:spChg>
        <pc:spChg chg="add del mod">
          <ac:chgData name="Signý Vala Sveinsdóttir" userId="436207b2-09e7-479c-afd7-98bf0ebdbffd" providerId="ADAL" clId="{80A7FE94-CA4D-4A7E-8B24-85E945CC254A}" dt="2024-10-24T00:13:29.207" v="916"/>
          <ac:spMkLst>
            <pc:docMk/>
            <pc:sldMk cId="4245164878" sldId="273"/>
            <ac:spMk id="11" creationId="{0106B08F-6332-A2DF-4218-C0E68371FE4E}"/>
          </ac:spMkLst>
        </pc:spChg>
        <pc:picChg chg="add mod">
          <ac:chgData name="Signý Vala Sveinsdóttir" userId="436207b2-09e7-479c-afd7-98bf0ebdbffd" providerId="ADAL" clId="{80A7FE94-CA4D-4A7E-8B24-85E945CC254A}" dt="2024-10-24T00:14:05.524" v="1006" actId="14100"/>
          <ac:picMkLst>
            <pc:docMk/>
            <pc:sldMk cId="4245164878" sldId="273"/>
            <ac:picMk id="5" creationId="{FD862AC2-EFA7-B495-C750-A2D4B6C1DDAC}"/>
          </ac:picMkLst>
        </pc:picChg>
        <pc:picChg chg="mod">
          <ac:chgData name="Signý Vala Sveinsdóttir" userId="436207b2-09e7-479c-afd7-98bf0ebdbffd" providerId="ADAL" clId="{80A7FE94-CA4D-4A7E-8B24-85E945CC254A}" dt="2024-10-24T00:13:57.031" v="1004" actId="1076"/>
          <ac:picMkLst>
            <pc:docMk/>
            <pc:sldMk cId="4245164878" sldId="273"/>
            <ac:picMk id="13" creationId="{A9314729-DA49-2486-05A6-0DBAB9DEDF05}"/>
          </ac:picMkLst>
        </pc:picChg>
      </pc:sldChg>
      <pc:sldChg chg="del mod modShow">
        <pc:chgData name="Signý Vala Sveinsdóttir" userId="436207b2-09e7-479c-afd7-98bf0ebdbffd" providerId="ADAL" clId="{80A7FE94-CA4D-4A7E-8B24-85E945CC254A}" dt="2024-10-24T14:56:15.789" v="1699" actId="2696"/>
        <pc:sldMkLst>
          <pc:docMk/>
          <pc:sldMk cId="3852780292" sldId="276"/>
        </pc:sldMkLst>
      </pc:sldChg>
      <pc:sldChg chg="ord">
        <pc:chgData name="Signý Vala Sveinsdóttir" userId="436207b2-09e7-479c-afd7-98bf0ebdbffd" providerId="ADAL" clId="{80A7FE94-CA4D-4A7E-8B24-85E945CC254A}" dt="2024-10-24T16:23:28.324" v="1739"/>
        <pc:sldMkLst>
          <pc:docMk/>
          <pc:sldMk cId="2828430134" sldId="281"/>
        </pc:sldMkLst>
      </pc:sldChg>
      <pc:sldChg chg="modSp mod">
        <pc:chgData name="Signý Vala Sveinsdóttir" userId="436207b2-09e7-479c-afd7-98bf0ebdbffd" providerId="ADAL" clId="{80A7FE94-CA4D-4A7E-8B24-85E945CC254A}" dt="2024-10-24T23:29:58.594" v="3939" actId="2711"/>
        <pc:sldMkLst>
          <pc:docMk/>
          <pc:sldMk cId="2590172581" sldId="282"/>
        </pc:sldMkLst>
        <pc:spChg chg="mod">
          <ac:chgData name="Signý Vala Sveinsdóttir" userId="436207b2-09e7-479c-afd7-98bf0ebdbffd" providerId="ADAL" clId="{80A7FE94-CA4D-4A7E-8B24-85E945CC254A}" dt="2024-10-24T23:29:58.594" v="3939" actId="2711"/>
          <ac:spMkLst>
            <pc:docMk/>
            <pc:sldMk cId="2590172581" sldId="282"/>
            <ac:spMk id="2" creationId="{9AACED73-B873-D180-95A2-0F70CF64C5C7}"/>
          </ac:spMkLst>
        </pc:spChg>
        <pc:spChg chg="mod">
          <ac:chgData name="Signý Vala Sveinsdóttir" userId="436207b2-09e7-479c-afd7-98bf0ebdbffd" providerId="ADAL" clId="{80A7FE94-CA4D-4A7E-8B24-85E945CC254A}" dt="2024-10-24T22:49:03.087" v="2926" actId="2711"/>
          <ac:spMkLst>
            <pc:docMk/>
            <pc:sldMk cId="2590172581" sldId="282"/>
            <ac:spMk id="3" creationId="{47D72D59-7946-EEA4-248C-1C70CBBBDFAE}"/>
          </ac:spMkLst>
        </pc:spChg>
      </pc:sldChg>
      <pc:sldChg chg="del mod modShow">
        <pc:chgData name="Signý Vala Sveinsdóttir" userId="436207b2-09e7-479c-afd7-98bf0ebdbffd" providerId="ADAL" clId="{80A7FE94-CA4D-4A7E-8B24-85E945CC254A}" dt="2024-10-24T14:56:30.047" v="1703" actId="2696"/>
        <pc:sldMkLst>
          <pc:docMk/>
          <pc:sldMk cId="0" sldId="295"/>
        </pc:sldMkLst>
      </pc:sldChg>
      <pc:sldChg chg="del mod modShow">
        <pc:chgData name="Signý Vala Sveinsdóttir" userId="436207b2-09e7-479c-afd7-98bf0ebdbffd" providerId="ADAL" clId="{80A7FE94-CA4D-4A7E-8B24-85E945CC254A}" dt="2024-10-24T14:56:38.413" v="1704" actId="2696"/>
        <pc:sldMkLst>
          <pc:docMk/>
          <pc:sldMk cId="3262042984" sldId="299"/>
        </pc:sldMkLst>
      </pc:sldChg>
      <pc:sldChg chg="addSp modSp mod modAnim modNotesTx">
        <pc:chgData name="Signý Vala Sveinsdóttir" userId="436207b2-09e7-479c-afd7-98bf0ebdbffd" providerId="ADAL" clId="{80A7FE94-CA4D-4A7E-8B24-85E945CC254A}" dt="2024-10-24T23:36:10.617" v="4080" actId="20577"/>
        <pc:sldMkLst>
          <pc:docMk/>
          <pc:sldMk cId="3206800037" sldId="300"/>
        </pc:sldMkLst>
        <pc:spChg chg="add mod">
          <ac:chgData name="Signý Vala Sveinsdóttir" userId="436207b2-09e7-479c-afd7-98bf0ebdbffd" providerId="ADAL" clId="{80A7FE94-CA4D-4A7E-8B24-85E945CC254A}" dt="2024-10-24T23:32:56.190" v="3963" actId="255"/>
          <ac:spMkLst>
            <pc:docMk/>
            <pc:sldMk cId="3206800037" sldId="300"/>
            <ac:spMk id="3" creationId="{B69CA958-A90A-95E0-3B14-F9B07C1DF3C9}"/>
          </ac:spMkLst>
        </pc:spChg>
        <pc:spChg chg="add mod">
          <ac:chgData name="Signý Vala Sveinsdóttir" userId="436207b2-09e7-479c-afd7-98bf0ebdbffd" providerId="ADAL" clId="{80A7FE94-CA4D-4A7E-8B24-85E945CC254A}" dt="2024-10-24T23:35:06.977" v="3970" actId="113"/>
          <ac:spMkLst>
            <pc:docMk/>
            <pc:sldMk cId="3206800037" sldId="300"/>
            <ac:spMk id="4" creationId="{8259F21B-2551-EF17-A566-42834C0ED113}"/>
          </ac:spMkLst>
        </pc:spChg>
      </pc:sldChg>
      <pc:sldChg chg="del mod modShow">
        <pc:chgData name="Signý Vala Sveinsdóttir" userId="436207b2-09e7-479c-afd7-98bf0ebdbffd" providerId="ADAL" clId="{80A7FE94-CA4D-4A7E-8B24-85E945CC254A}" dt="2024-10-24T14:56:46.190" v="1705" actId="2696"/>
        <pc:sldMkLst>
          <pc:docMk/>
          <pc:sldMk cId="3338687683" sldId="302"/>
        </pc:sldMkLst>
      </pc:sldChg>
      <pc:sldChg chg="del mod modShow">
        <pc:chgData name="Signý Vala Sveinsdóttir" userId="436207b2-09e7-479c-afd7-98bf0ebdbffd" providerId="ADAL" clId="{80A7FE94-CA4D-4A7E-8B24-85E945CC254A}" dt="2024-10-24T14:56:15.789" v="1699" actId="2696"/>
        <pc:sldMkLst>
          <pc:docMk/>
          <pc:sldMk cId="0" sldId="346"/>
        </pc:sldMkLst>
      </pc:sldChg>
      <pc:sldChg chg="del mod modShow">
        <pc:chgData name="Signý Vala Sveinsdóttir" userId="436207b2-09e7-479c-afd7-98bf0ebdbffd" providerId="ADAL" clId="{80A7FE94-CA4D-4A7E-8B24-85E945CC254A}" dt="2024-10-24T14:56:18.883" v="1700" actId="2696"/>
        <pc:sldMkLst>
          <pc:docMk/>
          <pc:sldMk cId="0" sldId="349"/>
        </pc:sldMkLst>
      </pc:sldChg>
      <pc:sldChg chg="del mod modShow">
        <pc:chgData name="Signý Vala Sveinsdóttir" userId="436207b2-09e7-479c-afd7-98bf0ebdbffd" providerId="ADAL" clId="{80A7FE94-CA4D-4A7E-8B24-85E945CC254A}" dt="2024-10-24T14:56:26.124" v="1702" actId="2696"/>
        <pc:sldMkLst>
          <pc:docMk/>
          <pc:sldMk cId="1390814834" sldId="355"/>
        </pc:sldMkLst>
      </pc:sldChg>
      <pc:sldChg chg="del mod modShow">
        <pc:chgData name="Signý Vala Sveinsdóttir" userId="436207b2-09e7-479c-afd7-98bf0ebdbffd" providerId="ADAL" clId="{80A7FE94-CA4D-4A7E-8B24-85E945CC254A}" dt="2024-10-24T14:56:46.190" v="1705" actId="2696"/>
        <pc:sldMkLst>
          <pc:docMk/>
          <pc:sldMk cId="2780656288" sldId="357"/>
        </pc:sldMkLst>
      </pc:sldChg>
      <pc:sldChg chg="delSp modSp del mod">
        <pc:chgData name="Signý Vala Sveinsdóttir" userId="436207b2-09e7-479c-afd7-98bf0ebdbffd" providerId="ADAL" clId="{80A7FE94-CA4D-4A7E-8B24-85E945CC254A}" dt="2024-10-24T14:57:08.950" v="1708" actId="2696"/>
        <pc:sldMkLst>
          <pc:docMk/>
          <pc:sldMk cId="176431308" sldId="358"/>
        </pc:sldMkLst>
        <pc:spChg chg="mod">
          <ac:chgData name="Signý Vala Sveinsdóttir" userId="436207b2-09e7-479c-afd7-98bf0ebdbffd" providerId="ADAL" clId="{80A7FE94-CA4D-4A7E-8B24-85E945CC254A}" dt="2024-10-23T20:44:08.633" v="741" actId="20577"/>
          <ac:spMkLst>
            <pc:docMk/>
            <pc:sldMk cId="176431308" sldId="358"/>
            <ac:spMk id="3" creationId="{00000000-0000-0000-0000-000000000000}"/>
          </ac:spMkLst>
        </pc:spChg>
        <pc:picChg chg="del">
          <ac:chgData name="Signý Vala Sveinsdóttir" userId="436207b2-09e7-479c-afd7-98bf0ebdbffd" providerId="ADAL" clId="{80A7FE94-CA4D-4A7E-8B24-85E945CC254A}" dt="2024-10-22T00:29:54.783" v="7" actId="478"/>
          <ac:picMkLst>
            <pc:docMk/>
            <pc:sldMk cId="176431308" sldId="358"/>
            <ac:picMk id="4" creationId="{00000000-0000-0000-0000-000000000000}"/>
          </ac:picMkLst>
        </pc:picChg>
      </pc:sldChg>
      <pc:sldChg chg="ord">
        <pc:chgData name="Signý Vala Sveinsdóttir" userId="436207b2-09e7-479c-afd7-98bf0ebdbffd" providerId="ADAL" clId="{80A7FE94-CA4D-4A7E-8B24-85E945CC254A}" dt="2024-10-24T17:58:34.928" v="2492"/>
        <pc:sldMkLst>
          <pc:docMk/>
          <pc:sldMk cId="3478986030" sldId="367"/>
        </pc:sldMkLst>
      </pc:sldChg>
      <pc:sldChg chg="del mod modShow">
        <pc:chgData name="Signý Vala Sveinsdóttir" userId="436207b2-09e7-479c-afd7-98bf0ebdbffd" providerId="ADAL" clId="{80A7FE94-CA4D-4A7E-8B24-85E945CC254A}" dt="2024-10-24T14:56:22.755" v="1701" actId="2696"/>
        <pc:sldMkLst>
          <pc:docMk/>
          <pc:sldMk cId="1400661406" sldId="369"/>
        </pc:sldMkLst>
      </pc:sldChg>
      <pc:sldChg chg="del mod modShow">
        <pc:chgData name="Signý Vala Sveinsdóttir" userId="436207b2-09e7-479c-afd7-98bf0ebdbffd" providerId="ADAL" clId="{80A7FE94-CA4D-4A7E-8B24-85E945CC254A}" dt="2024-10-24T14:56:52.820" v="1706" actId="2696"/>
        <pc:sldMkLst>
          <pc:docMk/>
          <pc:sldMk cId="752121574" sldId="381"/>
        </pc:sldMkLst>
      </pc:sldChg>
      <pc:sldChg chg="del mod modShow">
        <pc:chgData name="Signý Vala Sveinsdóttir" userId="436207b2-09e7-479c-afd7-98bf0ebdbffd" providerId="ADAL" clId="{80A7FE94-CA4D-4A7E-8B24-85E945CC254A}" dt="2024-10-24T14:56:59.551" v="1707" actId="2696"/>
        <pc:sldMkLst>
          <pc:docMk/>
          <pc:sldMk cId="2449711736" sldId="382"/>
        </pc:sldMkLst>
      </pc:sldChg>
      <pc:sldChg chg="del mod modShow">
        <pc:chgData name="Signý Vala Sveinsdóttir" userId="436207b2-09e7-479c-afd7-98bf0ebdbffd" providerId="ADAL" clId="{80A7FE94-CA4D-4A7E-8B24-85E945CC254A}" dt="2024-10-24T14:56:15.789" v="1699" actId="2696"/>
        <pc:sldMkLst>
          <pc:docMk/>
          <pc:sldMk cId="1065649343" sldId="385"/>
        </pc:sldMkLst>
      </pc:sldChg>
      <pc:sldChg chg="modSp mod">
        <pc:chgData name="Signý Vala Sveinsdóttir" userId="436207b2-09e7-479c-afd7-98bf0ebdbffd" providerId="ADAL" clId="{80A7FE94-CA4D-4A7E-8B24-85E945CC254A}" dt="2024-10-24T23:19:58.322" v="3863" actId="20577"/>
        <pc:sldMkLst>
          <pc:docMk/>
          <pc:sldMk cId="339593807" sldId="424"/>
        </pc:sldMkLst>
        <pc:spChg chg="mod">
          <ac:chgData name="Signý Vala Sveinsdóttir" userId="436207b2-09e7-479c-afd7-98bf0ebdbffd" providerId="ADAL" clId="{80A7FE94-CA4D-4A7E-8B24-85E945CC254A}" dt="2024-10-24T23:19:58.322" v="3863" actId="20577"/>
          <ac:spMkLst>
            <pc:docMk/>
            <pc:sldMk cId="339593807" sldId="424"/>
            <ac:spMk id="3" creationId="{584D4A75-5835-1AE8-12B0-DBEF02F9F3B9}"/>
          </ac:spMkLst>
        </pc:spChg>
      </pc:sldChg>
      <pc:sldChg chg="modSp mod ord modNotesTx">
        <pc:chgData name="Signý Vala Sveinsdóttir" userId="436207b2-09e7-479c-afd7-98bf0ebdbffd" providerId="ADAL" clId="{80A7FE94-CA4D-4A7E-8B24-85E945CC254A}" dt="2024-10-24T23:38:19.957" v="4528" actId="20577"/>
        <pc:sldMkLst>
          <pc:docMk/>
          <pc:sldMk cId="838323114" sldId="2145706242"/>
        </pc:sldMkLst>
        <pc:spChg chg="mod">
          <ac:chgData name="Signý Vala Sveinsdóttir" userId="436207b2-09e7-479c-afd7-98bf0ebdbffd" providerId="ADAL" clId="{80A7FE94-CA4D-4A7E-8B24-85E945CC254A}" dt="2024-10-22T00:43:15.502" v="166" actId="13926"/>
          <ac:spMkLst>
            <pc:docMk/>
            <pc:sldMk cId="838323114" sldId="2145706242"/>
            <ac:spMk id="3" creationId="{F2CA0DDE-C7A4-45EA-A5C1-AA92C252495B}"/>
          </ac:spMkLst>
        </pc:spChg>
      </pc:sldChg>
      <pc:sldChg chg="delSp mod ord modShow modNotesTx">
        <pc:chgData name="Signý Vala Sveinsdóttir" userId="436207b2-09e7-479c-afd7-98bf0ebdbffd" providerId="ADAL" clId="{80A7FE94-CA4D-4A7E-8B24-85E945CC254A}" dt="2024-10-25T09:40:39.405" v="5492" actId="20577"/>
        <pc:sldMkLst>
          <pc:docMk/>
          <pc:sldMk cId="3288978894" sldId="2145706247"/>
        </pc:sldMkLst>
        <pc:spChg chg="del">
          <ac:chgData name="Signý Vala Sveinsdóttir" userId="436207b2-09e7-479c-afd7-98bf0ebdbffd" providerId="ADAL" clId="{80A7FE94-CA4D-4A7E-8B24-85E945CC254A}" dt="2024-10-23T00:00:40.067" v="468" actId="478"/>
          <ac:spMkLst>
            <pc:docMk/>
            <pc:sldMk cId="3288978894" sldId="2145706247"/>
            <ac:spMk id="3" creationId="{EABF35A3-4494-A09F-DA8C-6F94B35280FB}"/>
          </ac:spMkLst>
        </pc:spChg>
        <pc:spChg chg="del">
          <ac:chgData name="Signý Vala Sveinsdóttir" userId="436207b2-09e7-479c-afd7-98bf0ebdbffd" providerId="ADAL" clId="{80A7FE94-CA4D-4A7E-8B24-85E945CC254A}" dt="2024-10-22T22:41:37.842" v="422" actId="478"/>
          <ac:spMkLst>
            <pc:docMk/>
            <pc:sldMk cId="3288978894" sldId="2145706247"/>
            <ac:spMk id="4" creationId="{91216248-42D8-F1AF-6ED2-0C12C6C07388}"/>
          </ac:spMkLst>
        </pc:spChg>
        <pc:spChg chg="del">
          <ac:chgData name="Signý Vala Sveinsdóttir" userId="436207b2-09e7-479c-afd7-98bf0ebdbffd" providerId="ADAL" clId="{80A7FE94-CA4D-4A7E-8B24-85E945CC254A}" dt="2024-10-22T22:41:40.871" v="423" actId="478"/>
          <ac:spMkLst>
            <pc:docMk/>
            <pc:sldMk cId="3288978894" sldId="2145706247"/>
            <ac:spMk id="6" creationId="{70CE8C57-4064-A1F7-633B-9D9AAEF12A54}"/>
          </ac:spMkLst>
        </pc:spChg>
      </pc:sldChg>
      <pc:sldChg chg="del mod modShow">
        <pc:chgData name="Signý Vala Sveinsdóttir" userId="436207b2-09e7-479c-afd7-98bf0ebdbffd" providerId="ADAL" clId="{80A7FE94-CA4D-4A7E-8B24-85E945CC254A}" dt="2024-10-23T20:36:58.623" v="685" actId="2696"/>
        <pc:sldMkLst>
          <pc:docMk/>
          <pc:sldMk cId="3060854326" sldId="2145706254"/>
        </pc:sldMkLst>
      </pc:sldChg>
      <pc:sldChg chg="modSp mod ord">
        <pc:chgData name="Signý Vala Sveinsdóttir" userId="436207b2-09e7-479c-afd7-98bf0ebdbffd" providerId="ADAL" clId="{80A7FE94-CA4D-4A7E-8B24-85E945CC254A}" dt="2024-10-24T23:15:10.474" v="3621" actId="114"/>
        <pc:sldMkLst>
          <pc:docMk/>
          <pc:sldMk cId="437906634" sldId="2145706256"/>
        </pc:sldMkLst>
        <pc:spChg chg="mod">
          <ac:chgData name="Signý Vala Sveinsdóttir" userId="436207b2-09e7-479c-afd7-98bf0ebdbffd" providerId="ADAL" clId="{80A7FE94-CA4D-4A7E-8B24-85E945CC254A}" dt="2024-10-24T23:15:10.474" v="3621" actId="114"/>
          <ac:spMkLst>
            <pc:docMk/>
            <pc:sldMk cId="437906634" sldId="2145706256"/>
            <ac:spMk id="2" creationId="{F91360FE-0285-DCE7-F983-B9C50A431BA5}"/>
          </ac:spMkLst>
        </pc:spChg>
        <pc:spChg chg="mod">
          <ac:chgData name="Signý Vala Sveinsdóttir" userId="436207b2-09e7-479c-afd7-98bf0ebdbffd" providerId="ADAL" clId="{80A7FE94-CA4D-4A7E-8B24-85E945CC254A}" dt="2024-10-24T23:14:51.673" v="3620" actId="20577"/>
          <ac:spMkLst>
            <pc:docMk/>
            <pc:sldMk cId="437906634" sldId="2145706256"/>
            <ac:spMk id="3" creationId="{0B68A77B-72E5-048A-0E9D-414DA2771A4C}"/>
          </ac:spMkLst>
        </pc:spChg>
      </pc:sldChg>
      <pc:sldChg chg="del">
        <pc:chgData name="Signý Vala Sveinsdóttir" userId="436207b2-09e7-479c-afd7-98bf0ebdbffd" providerId="ADAL" clId="{80A7FE94-CA4D-4A7E-8B24-85E945CC254A}" dt="2024-10-22T00:49:20.991" v="292" actId="2696"/>
        <pc:sldMkLst>
          <pc:docMk/>
          <pc:sldMk cId="744376788" sldId="2145706256"/>
        </pc:sldMkLst>
      </pc:sldChg>
      <pc:sldChg chg="modSp mod ord">
        <pc:chgData name="Signý Vala Sveinsdóttir" userId="436207b2-09e7-479c-afd7-98bf0ebdbffd" providerId="ADAL" clId="{80A7FE94-CA4D-4A7E-8B24-85E945CC254A}" dt="2024-10-24T22:36:37.442" v="2816" actId="14100"/>
        <pc:sldMkLst>
          <pc:docMk/>
          <pc:sldMk cId="463142520" sldId="2145706323"/>
        </pc:sldMkLst>
        <pc:spChg chg="mod">
          <ac:chgData name="Signý Vala Sveinsdóttir" userId="436207b2-09e7-479c-afd7-98bf0ebdbffd" providerId="ADAL" clId="{80A7FE94-CA4D-4A7E-8B24-85E945CC254A}" dt="2024-10-24T22:34:09.856" v="2710" actId="113"/>
          <ac:spMkLst>
            <pc:docMk/>
            <pc:sldMk cId="463142520" sldId="2145706323"/>
            <ac:spMk id="2" creationId="{9D9CB709-0049-77E6-13C6-3F10736ED4CB}"/>
          </ac:spMkLst>
        </pc:spChg>
        <pc:spChg chg="mod">
          <ac:chgData name="Signý Vala Sveinsdóttir" userId="436207b2-09e7-479c-afd7-98bf0ebdbffd" providerId="ADAL" clId="{80A7FE94-CA4D-4A7E-8B24-85E945CC254A}" dt="2024-10-24T22:36:37.442" v="2816" actId="14100"/>
          <ac:spMkLst>
            <pc:docMk/>
            <pc:sldMk cId="463142520" sldId="2145706323"/>
            <ac:spMk id="3" creationId="{D570F5F9-46F6-F762-85FA-877383EDC950}"/>
          </ac:spMkLst>
        </pc:spChg>
        <pc:picChg chg="mod">
          <ac:chgData name="Signý Vala Sveinsdóttir" userId="436207b2-09e7-479c-afd7-98bf0ebdbffd" providerId="ADAL" clId="{80A7FE94-CA4D-4A7E-8B24-85E945CC254A}" dt="2024-10-24T22:36:29.720" v="2815" actId="1076"/>
          <ac:picMkLst>
            <pc:docMk/>
            <pc:sldMk cId="463142520" sldId="2145706323"/>
            <ac:picMk id="4" creationId="{AC9E7D6B-866B-0F5F-0B4B-1DBAF54EC564}"/>
          </ac:picMkLst>
        </pc:picChg>
      </pc:sldChg>
      <pc:sldChg chg="modSp mod ord">
        <pc:chgData name="Signý Vala Sveinsdóttir" userId="436207b2-09e7-479c-afd7-98bf0ebdbffd" providerId="ADAL" clId="{80A7FE94-CA4D-4A7E-8B24-85E945CC254A}" dt="2024-10-24T23:09:29.894" v="3519" actId="27636"/>
        <pc:sldMkLst>
          <pc:docMk/>
          <pc:sldMk cId="0" sldId="2145706328"/>
        </pc:sldMkLst>
        <pc:spChg chg="mod">
          <ac:chgData name="Signý Vala Sveinsdóttir" userId="436207b2-09e7-479c-afd7-98bf0ebdbffd" providerId="ADAL" clId="{80A7FE94-CA4D-4A7E-8B24-85E945CC254A}" dt="2024-10-24T23:09:29.894" v="3519" actId="27636"/>
          <ac:spMkLst>
            <pc:docMk/>
            <pc:sldMk cId="0" sldId="2145706328"/>
            <ac:spMk id="2" creationId="{00000000-0000-0000-0000-000000000000}"/>
          </ac:spMkLst>
        </pc:spChg>
        <pc:spChg chg="mod">
          <ac:chgData name="Signý Vala Sveinsdóttir" userId="436207b2-09e7-479c-afd7-98bf0ebdbffd" providerId="ADAL" clId="{80A7FE94-CA4D-4A7E-8B24-85E945CC254A}" dt="2024-10-24T22:53:41.622" v="3107" actId="20577"/>
          <ac:spMkLst>
            <pc:docMk/>
            <pc:sldMk cId="0" sldId="2145706328"/>
            <ac:spMk id="3" creationId="{00000000-0000-0000-0000-000000000000}"/>
          </ac:spMkLst>
        </pc:spChg>
      </pc:sldChg>
      <pc:sldChg chg="modSp mod">
        <pc:chgData name="Signý Vala Sveinsdóttir" userId="436207b2-09e7-479c-afd7-98bf0ebdbffd" providerId="ADAL" clId="{80A7FE94-CA4D-4A7E-8B24-85E945CC254A}" dt="2024-10-24T23:10:03.768" v="3541" actId="20577"/>
        <pc:sldMkLst>
          <pc:docMk/>
          <pc:sldMk cId="1481084686" sldId="2145706329"/>
        </pc:sldMkLst>
        <pc:spChg chg="mod">
          <ac:chgData name="Signý Vala Sveinsdóttir" userId="436207b2-09e7-479c-afd7-98bf0ebdbffd" providerId="ADAL" clId="{80A7FE94-CA4D-4A7E-8B24-85E945CC254A}" dt="2024-10-24T22:37:30.690" v="2818" actId="2711"/>
          <ac:spMkLst>
            <pc:docMk/>
            <pc:sldMk cId="1481084686" sldId="2145706329"/>
            <ac:spMk id="3" creationId="{46A873C5-8FFC-2DF0-3C55-2B3F28E619B0}"/>
          </ac:spMkLst>
        </pc:spChg>
        <pc:spChg chg="mod">
          <ac:chgData name="Signý Vala Sveinsdóttir" userId="436207b2-09e7-479c-afd7-98bf0ebdbffd" providerId="ADAL" clId="{80A7FE94-CA4D-4A7E-8B24-85E945CC254A}" dt="2024-10-24T23:10:03.768" v="3541" actId="20577"/>
          <ac:spMkLst>
            <pc:docMk/>
            <pc:sldMk cId="1481084686" sldId="2145706329"/>
            <ac:spMk id="7" creationId="{00000000-0000-0000-0000-000000000000}"/>
          </ac:spMkLst>
        </pc:spChg>
      </pc:sldChg>
      <pc:sldChg chg="modSp del mod">
        <pc:chgData name="Signý Vala Sveinsdóttir" userId="436207b2-09e7-479c-afd7-98bf0ebdbffd" providerId="ADAL" clId="{80A7FE94-CA4D-4A7E-8B24-85E945CC254A}" dt="2024-10-24T22:03:17.339" v="2596" actId="2696"/>
        <pc:sldMkLst>
          <pc:docMk/>
          <pc:sldMk cId="943732740" sldId="2145706341"/>
        </pc:sldMkLst>
        <pc:spChg chg="mod">
          <ac:chgData name="Signý Vala Sveinsdóttir" userId="436207b2-09e7-479c-afd7-98bf0ebdbffd" providerId="ADAL" clId="{80A7FE94-CA4D-4A7E-8B24-85E945CC254A}" dt="2024-10-24T22:02:54.302" v="2595" actId="20577"/>
          <ac:spMkLst>
            <pc:docMk/>
            <pc:sldMk cId="943732740" sldId="2145706341"/>
            <ac:spMk id="3" creationId="{00000000-0000-0000-0000-000000000000}"/>
          </ac:spMkLst>
        </pc:spChg>
      </pc:sldChg>
      <pc:sldChg chg="modSp mod ord">
        <pc:chgData name="Signý Vala Sveinsdóttir" userId="436207b2-09e7-479c-afd7-98bf0ebdbffd" providerId="ADAL" clId="{80A7FE94-CA4D-4A7E-8B24-85E945CC254A}" dt="2024-10-24T16:44:54.147" v="2414"/>
        <pc:sldMkLst>
          <pc:docMk/>
          <pc:sldMk cId="2999575591" sldId="2145706344"/>
        </pc:sldMkLst>
        <pc:spChg chg="mod">
          <ac:chgData name="Signý Vala Sveinsdóttir" userId="436207b2-09e7-479c-afd7-98bf0ebdbffd" providerId="ADAL" clId="{80A7FE94-CA4D-4A7E-8B24-85E945CC254A}" dt="2024-10-24T14:59:30.300" v="1720" actId="114"/>
          <ac:spMkLst>
            <pc:docMk/>
            <pc:sldMk cId="2999575591" sldId="2145706344"/>
            <ac:spMk id="3" creationId="{D9FF6D81-2841-0D3D-9E19-521F234B1F8E}"/>
          </ac:spMkLst>
        </pc:spChg>
      </pc:sldChg>
      <pc:sldChg chg="del ord">
        <pc:chgData name="Signý Vala Sveinsdóttir" userId="436207b2-09e7-479c-afd7-98bf0ebdbffd" providerId="ADAL" clId="{80A7FE94-CA4D-4A7E-8B24-85E945CC254A}" dt="2024-10-24T22:33:01.142" v="2692" actId="2696"/>
        <pc:sldMkLst>
          <pc:docMk/>
          <pc:sldMk cId="1988561953" sldId="2145706347"/>
        </pc:sldMkLst>
      </pc:sldChg>
      <pc:sldChg chg="modSp mod modNotesTx">
        <pc:chgData name="Signý Vala Sveinsdóttir" userId="436207b2-09e7-479c-afd7-98bf0ebdbffd" providerId="ADAL" clId="{80A7FE94-CA4D-4A7E-8B24-85E945CC254A}" dt="2024-10-24T22:47:34.524" v="2925" actId="2711"/>
        <pc:sldMkLst>
          <pc:docMk/>
          <pc:sldMk cId="3162924653" sldId="2145706366"/>
        </pc:sldMkLst>
        <pc:spChg chg="mod">
          <ac:chgData name="Signý Vala Sveinsdóttir" userId="436207b2-09e7-479c-afd7-98bf0ebdbffd" providerId="ADAL" clId="{80A7FE94-CA4D-4A7E-8B24-85E945CC254A}" dt="2024-10-24T22:47:34.524" v="2925" actId="2711"/>
          <ac:spMkLst>
            <pc:docMk/>
            <pc:sldMk cId="3162924653" sldId="2145706366"/>
            <ac:spMk id="3" creationId="{0CEA2FFC-C911-A45F-EFD7-6EFE3FF21119}"/>
          </ac:spMkLst>
        </pc:spChg>
      </pc:sldChg>
      <pc:sldChg chg="modSp mod ord">
        <pc:chgData name="Signý Vala Sveinsdóttir" userId="436207b2-09e7-479c-afd7-98bf0ebdbffd" providerId="ADAL" clId="{80A7FE94-CA4D-4A7E-8B24-85E945CC254A}" dt="2024-10-24T23:14:01.299" v="3567" actId="20577"/>
        <pc:sldMkLst>
          <pc:docMk/>
          <pc:sldMk cId="3700391777" sldId="2145706367"/>
        </pc:sldMkLst>
        <pc:spChg chg="mod">
          <ac:chgData name="Signý Vala Sveinsdóttir" userId="436207b2-09e7-479c-afd7-98bf0ebdbffd" providerId="ADAL" clId="{80A7FE94-CA4D-4A7E-8B24-85E945CC254A}" dt="2024-10-24T23:14:01.299" v="3567" actId="20577"/>
          <ac:spMkLst>
            <pc:docMk/>
            <pc:sldMk cId="3700391777" sldId="2145706367"/>
            <ac:spMk id="2" creationId="{9CA57CBA-84ED-6232-EC3F-B21DC3B0C83D}"/>
          </ac:spMkLst>
        </pc:spChg>
        <pc:spChg chg="mod">
          <ac:chgData name="Signý Vala Sveinsdóttir" userId="436207b2-09e7-479c-afd7-98bf0ebdbffd" providerId="ADAL" clId="{80A7FE94-CA4D-4A7E-8B24-85E945CC254A}" dt="2024-10-24T22:58:36.189" v="3158" actId="20577"/>
          <ac:spMkLst>
            <pc:docMk/>
            <pc:sldMk cId="3700391777" sldId="2145706367"/>
            <ac:spMk id="3" creationId="{518334ED-3C82-2FAC-BE37-C1A5BE8D5158}"/>
          </ac:spMkLst>
        </pc:spChg>
      </pc:sldChg>
      <pc:sldChg chg="addSp modSp mod">
        <pc:chgData name="Signý Vala Sveinsdóttir" userId="436207b2-09e7-479c-afd7-98bf0ebdbffd" providerId="ADAL" clId="{80A7FE94-CA4D-4A7E-8B24-85E945CC254A}" dt="2024-10-24T23:26:50.354" v="3903" actId="1076"/>
        <pc:sldMkLst>
          <pc:docMk/>
          <pc:sldMk cId="532044524" sldId="2145706368"/>
        </pc:sldMkLst>
        <pc:spChg chg="mod">
          <ac:chgData name="Signý Vala Sveinsdóttir" userId="436207b2-09e7-479c-afd7-98bf0ebdbffd" providerId="ADAL" clId="{80A7FE94-CA4D-4A7E-8B24-85E945CC254A}" dt="2024-10-24T23:26:34.404" v="3899" actId="1035"/>
          <ac:spMkLst>
            <pc:docMk/>
            <pc:sldMk cId="532044524" sldId="2145706368"/>
            <ac:spMk id="4" creationId="{4003EF94-B573-9E5B-BAB6-D476B77DAA6C}"/>
          </ac:spMkLst>
        </pc:spChg>
        <pc:spChg chg="mod">
          <ac:chgData name="Signý Vala Sveinsdóttir" userId="436207b2-09e7-479c-afd7-98bf0ebdbffd" providerId="ADAL" clId="{80A7FE94-CA4D-4A7E-8B24-85E945CC254A}" dt="2024-10-24T23:26:27.228" v="3866" actId="1076"/>
          <ac:spMkLst>
            <pc:docMk/>
            <pc:sldMk cId="532044524" sldId="2145706368"/>
            <ac:spMk id="5" creationId="{A3EBD2C8-0172-0364-45DB-B8EB6997365A}"/>
          </ac:spMkLst>
        </pc:spChg>
        <pc:picChg chg="add mod">
          <ac:chgData name="Signý Vala Sveinsdóttir" userId="436207b2-09e7-479c-afd7-98bf0ebdbffd" providerId="ADAL" clId="{80A7FE94-CA4D-4A7E-8B24-85E945CC254A}" dt="2024-10-24T23:26:50.354" v="3903" actId="1076"/>
          <ac:picMkLst>
            <pc:docMk/>
            <pc:sldMk cId="532044524" sldId="2145706368"/>
            <ac:picMk id="4098" creationId="{301B9D77-7B20-EBD5-E4B5-9D965DD476B6}"/>
          </ac:picMkLst>
        </pc:picChg>
      </pc:sldChg>
      <pc:sldChg chg="addSp delSp modSp new mod">
        <pc:chgData name="Signý Vala Sveinsdóttir" userId="436207b2-09e7-479c-afd7-98bf0ebdbffd" providerId="ADAL" clId="{80A7FE94-CA4D-4A7E-8B24-85E945CC254A}" dt="2024-10-24T21:59:25.624" v="2578" actId="113"/>
        <pc:sldMkLst>
          <pc:docMk/>
          <pc:sldMk cId="3927668718" sldId="2145706369"/>
        </pc:sldMkLst>
        <pc:spChg chg="mod">
          <ac:chgData name="Signý Vala Sveinsdóttir" userId="436207b2-09e7-479c-afd7-98bf0ebdbffd" providerId="ADAL" clId="{80A7FE94-CA4D-4A7E-8B24-85E945CC254A}" dt="2024-10-24T21:59:25.624" v="2578" actId="113"/>
          <ac:spMkLst>
            <pc:docMk/>
            <pc:sldMk cId="3927668718" sldId="2145706369"/>
            <ac:spMk id="2" creationId="{CDDBF2FF-36BE-ADE2-8A54-17B94478F9D5}"/>
          </ac:spMkLst>
        </pc:spChg>
        <pc:spChg chg="del">
          <ac:chgData name="Signý Vala Sveinsdóttir" userId="436207b2-09e7-479c-afd7-98bf0ebdbffd" providerId="ADAL" clId="{80A7FE94-CA4D-4A7E-8B24-85E945CC254A}" dt="2024-10-22T00:35:15.709" v="9"/>
          <ac:spMkLst>
            <pc:docMk/>
            <pc:sldMk cId="3927668718" sldId="2145706369"/>
            <ac:spMk id="3" creationId="{6E27FCFD-0F41-B612-F2D2-CE07FA444EFD}"/>
          </ac:spMkLst>
        </pc:spChg>
        <pc:spChg chg="add mod">
          <ac:chgData name="Signý Vala Sveinsdóttir" userId="436207b2-09e7-479c-afd7-98bf0ebdbffd" providerId="ADAL" clId="{80A7FE94-CA4D-4A7E-8B24-85E945CC254A}" dt="2024-10-23T20:24:03.049" v="472" actId="1582"/>
          <ac:spMkLst>
            <pc:docMk/>
            <pc:sldMk cId="3927668718" sldId="2145706369"/>
            <ac:spMk id="5" creationId="{D16C05E5-91FB-D613-ADEC-3D48CD7EC2F3}"/>
          </ac:spMkLst>
        </pc:spChg>
        <pc:spChg chg="add mod">
          <ac:chgData name="Signý Vala Sveinsdóttir" userId="436207b2-09e7-479c-afd7-98bf0ebdbffd" providerId="ADAL" clId="{80A7FE94-CA4D-4A7E-8B24-85E945CC254A}" dt="2024-10-23T20:33:59.140" v="684" actId="113"/>
          <ac:spMkLst>
            <pc:docMk/>
            <pc:sldMk cId="3927668718" sldId="2145706369"/>
            <ac:spMk id="6" creationId="{5ABBCF19-B7AC-C302-745F-5F5CE3419AE0}"/>
          </ac:spMkLst>
        </pc:spChg>
        <pc:picChg chg="add mod">
          <ac:chgData name="Signý Vala Sveinsdóttir" userId="436207b2-09e7-479c-afd7-98bf0ebdbffd" providerId="ADAL" clId="{80A7FE94-CA4D-4A7E-8B24-85E945CC254A}" dt="2024-10-22T00:50:52.640" v="354" actId="1076"/>
          <ac:picMkLst>
            <pc:docMk/>
            <pc:sldMk cId="3927668718" sldId="2145706369"/>
            <ac:picMk id="4" creationId="{E1BDE1A9-357C-19DC-EA30-3F1FC00AC8D7}"/>
          </ac:picMkLst>
        </pc:picChg>
        <pc:picChg chg="add mod">
          <ac:chgData name="Signý Vala Sveinsdóttir" userId="436207b2-09e7-479c-afd7-98bf0ebdbffd" providerId="ADAL" clId="{80A7FE94-CA4D-4A7E-8B24-85E945CC254A}" dt="2024-10-23T20:31:22.843" v="563" actId="1076"/>
          <ac:picMkLst>
            <pc:docMk/>
            <pc:sldMk cId="3927668718" sldId="2145706369"/>
            <ac:picMk id="1026" creationId="{20D251B9-7C75-B582-8BAF-3983295C838C}"/>
          </ac:picMkLst>
        </pc:picChg>
      </pc:sldChg>
      <pc:sldChg chg="addSp delSp modSp new mod">
        <pc:chgData name="Signý Vala Sveinsdóttir" userId="436207b2-09e7-479c-afd7-98bf0ebdbffd" providerId="ADAL" clId="{80A7FE94-CA4D-4A7E-8B24-85E945CC254A}" dt="2024-10-24T21:59:10.612" v="2576" actId="113"/>
        <pc:sldMkLst>
          <pc:docMk/>
          <pc:sldMk cId="1942329028" sldId="2145706370"/>
        </pc:sldMkLst>
        <pc:spChg chg="mod">
          <ac:chgData name="Signý Vala Sveinsdóttir" userId="436207b2-09e7-479c-afd7-98bf0ebdbffd" providerId="ADAL" clId="{80A7FE94-CA4D-4A7E-8B24-85E945CC254A}" dt="2024-10-24T21:59:10.612" v="2576" actId="113"/>
          <ac:spMkLst>
            <pc:docMk/>
            <pc:sldMk cId="1942329028" sldId="2145706370"/>
            <ac:spMk id="2" creationId="{B9ECD659-CFB6-8A94-8CD8-5767F179436D}"/>
          </ac:spMkLst>
        </pc:spChg>
        <pc:spChg chg="del">
          <ac:chgData name="Signý Vala Sveinsdóttir" userId="436207b2-09e7-479c-afd7-98bf0ebdbffd" providerId="ADAL" clId="{80A7FE94-CA4D-4A7E-8B24-85E945CC254A}" dt="2024-10-22T00:40:40.475" v="77"/>
          <ac:spMkLst>
            <pc:docMk/>
            <pc:sldMk cId="1942329028" sldId="2145706370"/>
            <ac:spMk id="3" creationId="{A338E551-F256-7C0E-8C60-006407C2F4AD}"/>
          </ac:spMkLst>
        </pc:spChg>
        <pc:spChg chg="add mod">
          <ac:chgData name="Signý Vala Sveinsdóttir" userId="436207b2-09e7-479c-afd7-98bf0ebdbffd" providerId="ADAL" clId="{80A7FE94-CA4D-4A7E-8B24-85E945CC254A}" dt="2024-10-22T00:42:11.625" v="163" actId="20577"/>
          <ac:spMkLst>
            <pc:docMk/>
            <pc:sldMk cId="1942329028" sldId="2145706370"/>
            <ac:spMk id="5" creationId="{FF23CE40-C5BA-F646-E984-05FBD2D7DD1A}"/>
          </ac:spMkLst>
        </pc:spChg>
        <pc:spChg chg="add mod">
          <ac:chgData name="Signý Vala Sveinsdóttir" userId="436207b2-09e7-479c-afd7-98bf0ebdbffd" providerId="ADAL" clId="{80A7FE94-CA4D-4A7E-8B24-85E945CC254A}" dt="2024-10-23T20:26:43.700" v="496" actId="1582"/>
          <ac:spMkLst>
            <pc:docMk/>
            <pc:sldMk cId="1942329028" sldId="2145706370"/>
            <ac:spMk id="6" creationId="{A5ADB5C7-EE98-68AB-859E-24283CA3CDC2}"/>
          </ac:spMkLst>
        </pc:spChg>
        <pc:picChg chg="add mod">
          <ac:chgData name="Signý Vala Sveinsdóttir" userId="436207b2-09e7-479c-afd7-98bf0ebdbffd" providerId="ADAL" clId="{80A7FE94-CA4D-4A7E-8B24-85E945CC254A}" dt="2024-10-22T00:51:08.463" v="408" actId="1036"/>
          <ac:picMkLst>
            <pc:docMk/>
            <pc:sldMk cId="1942329028" sldId="2145706370"/>
            <ac:picMk id="2050" creationId="{C4530369-570E-42D1-9FDA-518F1E705541}"/>
          </ac:picMkLst>
        </pc:picChg>
      </pc:sldChg>
      <pc:sldChg chg="addSp delSp modSp new del">
        <pc:chgData name="Signý Vala Sveinsdóttir" userId="436207b2-09e7-479c-afd7-98bf0ebdbffd" providerId="ADAL" clId="{80A7FE94-CA4D-4A7E-8B24-85E945CC254A}" dt="2024-10-24T00:46:20.933" v="1684" actId="2696"/>
        <pc:sldMkLst>
          <pc:docMk/>
          <pc:sldMk cId="284305410" sldId="2145706371"/>
        </pc:sldMkLst>
        <pc:spChg chg="del">
          <ac:chgData name="Signý Vala Sveinsdóttir" userId="436207b2-09e7-479c-afd7-98bf0ebdbffd" providerId="ADAL" clId="{80A7FE94-CA4D-4A7E-8B24-85E945CC254A}" dt="2024-10-24T00:09:03.525" v="880"/>
          <ac:spMkLst>
            <pc:docMk/>
            <pc:sldMk cId="284305410" sldId="2145706371"/>
            <ac:spMk id="3" creationId="{7C36422B-F1EB-CCA3-CEB1-4910BC2A148E}"/>
          </ac:spMkLst>
        </pc:spChg>
        <pc:picChg chg="add mod">
          <ac:chgData name="Signý Vala Sveinsdóttir" userId="436207b2-09e7-479c-afd7-98bf0ebdbffd" providerId="ADAL" clId="{80A7FE94-CA4D-4A7E-8B24-85E945CC254A}" dt="2024-10-24T00:09:13.445" v="882" actId="14100"/>
          <ac:picMkLst>
            <pc:docMk/>
            <pc:sldMk cId="284305410" sldId="2145706371"/>
            <ac:picMk id="3074" creationId="{35876F93-4361-EA48-F090-D26D348205D3}"/>
          </ac:picMkLst>
        </pc:picChg>
      </pc:sldChg>
      <pc:sldChg chg="modSp new del mod">
        <pc:chgData name="Signý Vala Sveinsdóttir" userId="436207b2-09e7-479c-afd7-98bf0ebdbffd" providerId="ADAL" clId="{80A7FE94-CA4D-4A7E-8B24-85E945CC254A}" dt="2024-10-22T00:49:40.102" v="293" actId="2696"/>
        <pc:sldMkLst>
          <pc:docMk/>
          <pc:sldMk cId="3202186985" sldId="2145706371"/>
        </pc:sldMkLst>
        <pc:spChg chg="mod">
          <ac:chgData name="Signý Vala Sveinsdóttir" userId="436207b2-09e7-479c-afd7-98bf0ebdbffd" providerId="ADAL" clId="{80A7FE94-CA4D-4A7E-8B24-85E945CC254A}" dt="2024-10-22T00:46:24.208" v="218" actId="20577"/>
          <ac:spMkLst>
            <pc:docMk/>
            <pc:sldMk cId="3202186985" sldId="2145706371"/>
            <ac:spMk id="2" creationId="{604B3F09-B67D-273E-B899-8687109A30A7}"/>
          </ac:spMkLst>
        </pc:spChg>
        <pc:spChg chg="mod">
          <ac:chgData name="Signý Vala Sveinsdóttir" userId="436207b2-09e7-479c-afd7-98bf0ebdbffd" providerId="ADAL" clId="{80A7FE94-CA4D-4A7E-8B24-85E945CC254A}" dt="2024-10-22T00:46:48.699" v="290" actId="20577"/>
          <ac:spMkLst>
            <pc:docMk/>
            <pc:sldMk cId="3202186985" sldId="2145706371"/>
            <ac:spMk id="3" creationId="{4EA5258A-1000-F8A4-5296-4F7F0407FF47}"/>
          </ac:spMkLst>
        </pc:spChg>
      </pc:sldChg>
      <pc:sldChg chg="addSp delSp modSp new mod ord">
        <pc:chgData name="Signý Vala Sveinsdóttir" userId="436207b2-09e7-479c-afd7-98bf0ebdbffd" providerId="ADAL" clId="{80A7FE94-CA4D-4A7E-8B24-85E945CC254A}" dt="2024-10-25T09:50:46.030" v="5513" actId="20577"/>
        <pc:sldMkLst>
          <pc:docMk/>
          <pc:sldMk cId="3146381906" sldId="2145706372"/>
        </pc:sldMkLst>
        <pc:spChg chg="mod">
          <ac:chgData name="Signý Vala Sveinsdóttir" userId="436207b2-09e7-479c-afd7-98bf0ebdbffd" providerId="ADAL" clId="{80A7FE94-CA4D-4A7E-8B24-85E945CC254A}" dt="2024-10-25T09:50:46.030" v="5513" actId="20577"/>
          <ac:spMkLst>
            <pc:docMk/>
            <pc:sldMk cId="3146381906" sldId="2145706372"/>
            <ac:spMk id="2" creationId="{A050C09F-9292-6DAA-3D26-DE1371DA8D80}"/>
          </ac:spMkLst>
        </pc:spChg>
        <pc:spChg chg="mod">
          <ac:chgData name="Signý Vala Sveinsdóttir" userId="436207b2-09e7-479c-afd7-98bf0ebdbffd" providerId="ADAL" clId="{80A7FE94-CA4D-4A7E-8B24-85E945CC254A}" dt="2024-10-25T09:15:55.940" v="4895" actId="20577"/>
          <ac:spMkLst>
            <pc:docMk/>
            <pc:sldMk cId="3146381906" sldId="2145706372"/>
            <ac:spMk id="3" creationId="{EAE4B628-A9B5-A870-1A68-64F3E4890BED}"/>
          </ac:spMkLst>
        </pc:spChg>
        <pc:spChg chg="del mod">
          <ac:chgData name="Signý Vala Sveinsdóttir" userId="436207b2-09e7-479c-afd7-98bf0ebdbffd" providerId="ADAL" clId="{80A7FE94-CA4D-4A7E-8B24-85E945CC254A}" dt="2024-10-25T09:25:37.693" v="4896" actId="34307"/>
          <ac:spMkLst>
            <pc:docMk/>
            <pc:sldMk cId="3146381906" sldId="2145706372"/>
            <ac:spMk id="4" creationId="{A57B02CF-EB99-414D-CE61-8DCC7CEBC518}"/>
          </ac:spMkLst>
        </pc:spChg>
        <pc:spChg chg="add mod">
          <ac:chgData name="Signý Vala Sveinsdóttir" userId="436207b2-09e7-479c-afd7-98bf0ebdbffd" providerId="ADAL" clId="{80A7FE94-CA4D-4A7E-8B24-85E945CC254A}" dt="2024-10-25T09:25:54.559" v="4919" actId="1035"/>
          <ac:spMkLst>
            <pc:docMk/>
            <pc:sldMk cId="3146381906" sldId="2145706372"/>
            <ac:spMk id="5" creationId="{77EFD93C-2F2A-9D9C-0205-E88F5A799B5A}"/>
          </ac:spMkLst>
        </pc:spChg>
        <pc:spChg chg="add del mod">
          <ac:chgData name="Signý Vala Sveinsdóttir" userId="436207b2-09e7-479c-afd7-98bf0ebdbffd" providerId="ADAL" clId="{80A7FE94-CA4D-4A7E-8B24-85E945CC254A}" dt="2024-10-25T09:25:43.576" v="4898"/>
          <ac:spMkLst>
            <pc:docMk/>
            <pc:sldMk cId="3146381906" sldId="2145706372"/>
            <ac:spMk id="8" creationId="{D3E854DA-B759-60B7-E876-FD697036968B}"/>
          </ac:spMkLst>
        </pc:spChg>
        <pc:spChg chg="add mod">
          <ac:chgData name="Signý Vala Sveinsdóttir" userId="436207b2-09e7-479c-afd7-98bf0ebdbffd" providerId="ADAL" clId="{80A7FE94-CA4D-4A7E-8B24-85E945CC254A}" dt="2024-10-24T00:09:53.261" v="888"/>
          <ac:spMkLst>
            <pc:docMk/>
            <pc:sldMk cId="3146381906" sldId="2145706372"/>
            <ac:spMk id="11" creationId="{0106B08F-6332-A2DF-4218-C0E68371FE4E}"/>
          </ac:spMkLst>
        </pc:spChg>
        <pc:picChg chg="add del mod ord">
          <ac:chgData name="Signý Vala Sveinsdóttir" userId="436207b2-09e7-479c-afd7-98bf0ebdbffd" providerId="ADAL" clId="{80A7FE94-CA4D-4A7E-8B24-85E945CC254A}" dt="2024-10-25T09:25:39.901" v="4897" actId="478"/>
          <ac:picMkLst>
            <pc:docMk/>
            <pc:sldMk cId="3146381906" sldId="2145706372"/>
            <ac:picMk id="6" creationId="{1A33FAB9-A3FA-C6EB-D037-CE13F49534A2}"/>
          </ac:picMkLst>
        </pc:picChg>
        <pc:picChg chg="add mod">
          <ac:chgData name="Signý Vala Sveinsdóttir" userId="436207b2-09e7-479c-afd7-98bf0ebdbffd" providerId="ADAL" clId="{80A7FE94-CA4D-4A7E-8B24-85E945CC254A}" dt="2024-10-25T09:26:04.377" v="4920" actId="1076"/>
          <ac:picMkLst>
            <pc:docMk/>
            <pc:sldMk cId="3146381906" sldId="2145706372"/>
            <ac:picMk id="9" creationId="{7719219D-3FA8-6405-C481-D47CC70D5BA8}"/>
          </ac:picMkLst>
        </pc:picChg>
      </pc:sldChg>
      <pc:sldChg chg="new del">
        <pc:chgData name="Signý Vala Sveinsdóttir" userId="436207b2-09e7-479c-afd7-98bf0ebdbffd" providerId="ADAL" clId="{80A7FE94-CA4D-4A7E-8B24-85E945CC254A}" dt="2024-10-24T00:42:49.240" v="1653" actId="2696"/>
        <pc:sldMkLst>
          <pc:docMk/>
          <pc:sldMk cId="398607586" sldId="2145706373"/>
        </pc:sldMkLst>
      </pc:sldChg>
      <pc:sldChg chg="del ord">
        <pc:chgData name="Signý Vala Sveinsdóttir" userId="436207b2-09e7-479c-afd7-98bf0ebdbffd" providerId="ADAL" clId="{80A7FE94-CA4D-4A7E-8B24-85E945CC254A}" dt="2024-10-24T16:45:12.926" v="2417" actId="2696"/>
        <pc:sldMkLst>
          <pc:docMk/>
          <pc:sldMk cId="4008712869" sldId="2145706373"/>
        </pc:sldMkLst>
      </pc:sldChg>
      <pc:sldChg chg="addSp modSp new mod modNotesTx">
        <pc:chgData name="Signý Vala Sveinsdóttir" userId="436207b2-09e7-479c-afd7-98bf0ebdbffd" providerId="ADAL" clId="{80A7FE94-CA4D-4A7E-8B24-85E945CC254A}" dt="2024-10-24T23:28:20.273" v="3932"/>
        <pc:sldMkLst>
          <pc:docMk/>
          <pc:sldMk cId="2085380480" sldId="2145706374"/>
        </pc:sldMkLst>
        <pc:spChg chg="mod">
          <ac:chgData name="Signý Vala Sveinsdóttir" userId="436207b2-09e7-479c-afd7-98bf0ebdbffd" providerId="ADAL" clId="{80A7FE94-CA4D-4A7E-8B24-85E945CC254A}" dt="2024-10-24T16:47:22.571" v="2438" actId="113"/>
          <ac:spMkLst>
            <pc:docMk/>
            <pc:sldMk cId="2085380480" sldId="2145706374"/>
            <ac:spMk id="2" creationId="{A16E3C31-D850-872D-F4CC-AB6D7B4ABBFB}"/>
          </ac:spMkLst>
        </pc:spChg>
        <pc:spChg chg="mod">
          <ac:chgData name="Signý Vala Sveinsdóttir" userId="436207b2-09e7-479c-afd7-98bf0ebdbffd" providerId="ADAL" clId="{80A7FE94-CA4D-4A7E-8B24-85E945CC254A}" dt="2024-10-24T23:07:39.833" v="3425" actId="20577"/>
          <ac:spMkLst>
            <pc:docMk/>
            <pc:sldMk cId="2085380480" sldId="2145706374"/>
            <ac:spMk id="3" creationId="{1BD3B28B-E891-E7BE-3273-46D766A7B333}"/>
          </ac:spMkLst>
        </pc:spChg>
        <pc:picChg chg="add mod">
          <ac:chgData name="Signý Vala Sveinsdóttir" userId="436207b2-09e7-479c-afd7-98bf0ebdbffd" providerId="ADAL" clId="{80A7FE94-CA4D-4A7E-8B24-85E945CC254A}" dt="2024-10-24T23:28:20.273" v="3932"/>
          <ac:picMkLst>
            <pc:docMk/>
            <pc:sldMk cId="2085380480" sldId="2145706374"/>
            <ac:picMk id="4" creationId="{2896B915-0EC2-D6DB-E341-20AE582E03E6}"/>
          </ac:picMkLst>
        </pc:picChg>
      </pc:sldChg>
      <pc:sldChg chg="modSp new mod">
        <pc:chgData name="Signý Vala Sveinsdóttir" userId="436207b2-09e7-479c-afd7-98bf0ebdbffd" providerId="ADAL" clId="{80A7FE94-CA4D-4A7E-8B24-85E945CC254A}" dt="2024-10-24T23:29:17.917" v="3938" actId="114"/>
        <pc:sldMkLst>
          <pc:docMk/>
          <pc:sldMk cId="584977766" sldId="2145706375"/>
        </pc:sldMkLst>
        <pc:spChg chg="mod">
          <ac:chgData name="Signý Vala Sveinsdóttir" userId="436207b2-09e7-479c-afd7-98bf0ebdbffd" providerId="ADAL" clId="{80A7FE94-CA4D-4A7E-8B24-85E945CC254A}" dt="2024-10-24T23:28:51.069" v="3934" actId="2711"/>
          <ac:spMkLst>
            <pc:docMk/>
            <pc:sldMk cId="584977766" sldId="2145706375"/>
            <ac:spMk id="2" creationId="{CCCA5107-1F9A-0F1A-33E7-46EDAA530BDE}"/>
          </ac:spMkLst>
        </pc:spChg>
        <pc:spChg chg="mod">
          <ac:chgData name="Signý Vala Sveinsdóttir" userId="436207b2-09e7-479c-afd7-98bf0ebdbffd" providerId="ADAL" clId="{80A7FE94-CA4D-4A7E-8B24-85E945CC254A}" dt="2024-10-24T23:29:17.917" v="3938" actId="114"/>
          <ac:spMkLst>
            <pc:docMk/>
            <pc:sldMk cId="584977766" sldId="2145706375"/>
            <ac:spMk id="3" creationId="{572D53DE-43FB-5568-0263-8C6A70DB192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69AA5-8F1F-4A94-8F3C-F790B3E1080E}" type="datetimeFigureOut">
              <a:rPr lang="is-IS" smtClean="0"/>
              <a:t>02/01/25</a:t>
            </a:fld>
            <a:endParaRPr lang="is-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5390C-784A-4B76-BE20-560DCCBC282E}" type="slidenum">
              <a:rPr lang="is-IS" smtClean="0"/>
              <a:t>‹#›</a:t>
            </a:fld>
            <a:endParaRPr lang="is-IS"/>
          </a:p>
        </p:txBody>
      </p:sp>
    </p:spTree>
    <p:extLst>
      <p:ext uri="{BB962C8B-B14F-4D97-AF65-F5344CB8AC3E}">
        <p14:creationId xmlns:p14="http://schemas.microsoft.com/office/powerpoint/2010/main" val="1239374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www.genscript.com/ADCC-and-CDC-assay-services.htm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F5B5390C-784A-4B76-BE20-560DCCBC282E}" type="slidenum">
              <a:rPr lang="is-IS" smtClean="0"/>
              <a:t>1</a:t>
            </a:fld>
            <a:endParaRPr lang="is-IS"/>
          </a:p>
        </p:txBody>
      </p:sp>
    </p:spTree>
    <p:extLst>
      <p:ext uri="{BB962C8B-B14F-4D97-AF65-F5344CB8AC3E}">
        <p14:creationId xmlns:p14="http://schemas.microsoft.com/office/powerpoint/2010/main" val="3085153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sv-S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14</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9392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800"/>
              <a:buFont typeface="Calibri"/>
              <a:buNone/>
            </a:pPr>
            <a:r>
              <a:rPr lang="sv-SE" sz="1200" dirty="0">
                <a:solidFill>
                  <a:schemeClr val="dk1"/>
                </a:solidFill>
                <a:latin typeface="Calibri"/>
                <a:ea typeface="Calibri"/>
                <a:cs typeface="Calibri"/>
                <a:sym typeface="Calibri"/>
              </a:rPr>
              <a:t>Medferdarferlid er tannig ad first er gerd leukaferes teas hvitu blodkornin fra sjl er safnad saman. Med hjalp veiruvektor er settur inn vidtaki gegnd CD19. Frumurnar eru sidan raektadar upp og sidan gefnar sjl. Sjúkligngur fær krabbameinslyfjameðferð fyrir CART – ”hreinsa” merginn og gera pláss f. CART. CART er svo gefið með inngjöf tilbaka til sjúklings. Tegar kominn inn I likamann maetast CART-frumur CD-19 jákv. tumorfrumum (og ödrum frumum). Tegar tessi samskipti verda virkjas CAR- T frumur, fjölga sér og rádast á tumorinn (CD19 pos).</a:t>
            </a:r>
            <a:endParaRPr lang="sv-SE" dirty="0"/>
          </a:p>
          <a:p>
            <a:pPr marL="0" marR="0" lvl="0" indent="0" algn="l" rtl="0">
              <a:lnSpc>
                <a:spcPct val="100000"/>
              </a:lnSpc>
              <a:spcBef>
                <a:spcPts val="0"/>
              </a:spcBef>
              <a:spcAft>
                <a:spcPts val="0"/>
              </a:spcAft>
              <a:buClr>
                <a:schemeClr val="dk1"/>
              </a:buClr>
              <a:buSzPts val="800"/>
              <a:buFont typeface="Calibri"/>
              <a:buNone/>
            </a:pPr>
            <a:endParaRPr lang="sv-SE"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Calibri"/>
              <a:buNone/>
            </a:pPr>
            <a:r>
              <a:rPr lang="sv-SE" sz="1200" dirty="0">
                <a:solidFill>
                  <a:schemeClr val="dk1"/>
                </a:solidFill>
                <a:latin typeface="Calibri"/>
                <a:ea typeface="Calibri"/>
                <a:cs typeface="Calibri"/>
                <a:sym typeface="Calibri"/>
              </a:rPr>
              <a:t>Framleidsluferlid tekur ca. 4-5 vikur frá leukaferes tar til haegt er ad gefa sjl. vöruna. Med betri logistic er tó haegt ad stytta framleidsluferlid og vida I Bandarikjunum er tad komid nidur I 2 vikur. </a:t>
            </a:r>
          </a:p>
          <a:p>
            <a:pPr marL="0" marR="0" lvl="0" indent="0" algn="l" rtl="0">
              <a:lnSpc>
                <a:spcPct val="100000"/>
              </a:lnSpc>
              <a:spcBef>
                <a:spcPts val="0"/>
              </a:spcBef>
              <a:spcAft>
                <a:spcPts val="0"/>
              </a:spcAft>
              <a:buClr>
                <a:schemeClr val="dk1"/>
              </a:buClr>
              <a:buSzPts val="800"/>
              <a:buFont typeface="Calibri"/>
              <a:buNone/>
            </a:pPr>
            <a:endParaRPr lang="sv-SE" sz="1200" dirty="0">
              <a:solidFill>
                <a:schemeClr val="dk1"/>
              </a:solidFill>
              <a:latin typeface="Calibri"/>
              <a:cs typeface="Calibri"/>
              <a:sym typeface="Calibri"/>
            </a:endParaRPr>
          </a:p>
          <a:p>
            <a:endParaRPr lang="is-I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sv-S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15</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3903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Real </a:t>
            </a:r>
            <a:r>
              <a:rPr lang="is-IS" dirty="0" err="1"/>
              <a:t>world</a:t>
            </a:r>
            <a:r>
              <a:rPr lang="is-IS" dirty="0"/>
              <a:t> </a:t>
            </a:r>
            <a:r>
              <a:rPr lang="is-IS" dirty="0" err="1"/>
              <a:t>data</a:t>
            </a:r>
            <a:r>
              <a:rPr lang="is-IS" dirty="0"/>
              <a:t> sýnir svipaða svörun. En aftur, hér eru einstaklingar sem hafa fengið mikla meðferð áður og oft komnir með erfiðari sjúkdóm.</a:t>
            </a:r>
          </a:p>
          <a:p>
            <a:endParaRPr lang="is-IS" dirty="0"/>
          </a:p>
          <a:p>
            <a:r>
              <a:rPr lang="is-IS" dirty="0"/>
              <a:t>En aukaverkanir sem voru talsverðar en viðráðanlegar langoftast.</a:t>
            </a:r>
          </a:p>
        </p:txBody>
      </p:sp>
      <p:sp>
        <p:nvSpPr>
          <p:cNvPr id="4" name="Slide Number Placeholder 3"/>
          <p:cNvSpPr>
            <a:spLocks noGrp="1"/>
          </p:cNvSpPr>
          <p:nvPr>
            <p:ph type="sldNum" sz="quarter" idx="5"/>
          </p:nvPr>
        </p:nvSpPr>
        <p:spPr/>
        <p:txBody>
          <a:bodyPr/>
          <a:lstStyle/>
          <a:p>
            <a:fld id="{F5B5390C-784A-4B76-BE20-560DCCBC282E}" type="slidenum">
              <a:rPr lang="is-IS" smtClean="0"/>
              <a:t>16</a:t>
            </a:fld>
            <a:endParaRPr lang="is-IS"/>
          </a:p>
        </p:txBody>
      </p:sp>
    </p:spTree>
    <p:extLst>
      <p:ext uri="{BB962C8B-B14F-4D97-AF65-F5344CB8AC3E}">
        <p14:creationId xmlns:p14="http://schemas.microsoft.com/office/powerpoint/2010/main" val="1929863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Þrátt fyrir margar meðferðarlínur áður sem verður að teljast gríðarlega góður árangur!</a:t>
            </a:r>
          </a:p>
        </p:txBody>
      </p:sp>
      <p:sp>
        <p:nvSpPr>
          <p:cNvPr id="4" name="Slide Number Placeholder 3"/>
          <p:cNvSpPr>
            <a:spLocks noGrp="1"/>
          </p:cNvSpPr>
          <p:nvPr>
            <p:ph type="sldNum" sz="quarter" idx="5"/>
          </p:nvPr>
        </p:nvSpPr>
        <p:spPr/>
        <p:txBody>
          <a:bodyPr/>
          <a:lstStyle/>
          <a:p>
            <a:fld id="{F5B5390C-784A-4B76-BE20-560DCCBC282E}" type="slidenum">
              <a:rPr lang="is-IS" smtClean="0"/>
              <a:t>18</a:t>
            </a:fld>
            <a:endParaRPr lang="is-IS"/>
          </a:p>
        </p:txBody>
      </p:sp>
    </p:spTree>
    <p:extLst>
      <p:ext uri="{BB962C8B-B14F-4D97-AF65-F5344CB8AC3E}">
        <p14:creationId xmlns:p14="http://schemas.microsoft.com/office/powerpoint/2010/main" val="896339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Mikil losun </a:t>
            </a:r>
            <a:r>
              <a:rPr lang="is-IS" dirty="0" err="1"/>
              <a:t>bólgufaktora</a:t>
            </a:r>
            <a:r>
              <a:rPr lang="is-IS" dirty="0"/>
              <a:t> eins og </a:t>
            </a:r>
            <a:r>
              <a:rPr lang="is-IS" dirty="0" err="1"/>
              <a:t>cytokine</a:t>
            </a:r>
            <a:r>
              <a:rPr lang="is-IS" dirty="0"/>
              <a:t> frá eitilfrumum og eða </a:t>
            </a:r>
            <a:r>
              <a:rPr lang="is-IS" dirty="0" err="1"/>
              <a:t>myeloid</a:t>
            </a:r>
            <a:r>
              <a:rPr lang="is-IS" dirty="0"/>
              <a:t> frumum.</a:t>
            </a:r>
          </a:p>
        </p:txBody>
      </p:sp>
      <p:sp>
        <p:nvSpPr>
          <p:cNvPr id="4" name="Slide Number Placeholder 3"/>
          <p:cNvSpPr>
            <a:spLocks noGrp="1"/>
          </p:cNvSpPr>
          <p:nvPr>
            <p:ph type="sldNum" sz="quarter" idx="5"/>
          </p:nvPr>
        </p:nvSpPr>
        <p:spPr/>
        <p:txBody>
          <a:bodyPr/>
          <a:lstStyle/>
          <a:p>
            <a:fld id="{9F0480F6-39EF-4A76-B6E0-F93B4A54E472}" type="slidenum">
              <a:rPr lang="is-IS" smtClean="0"/>
              <a:t>20</a:t>
            </a:fld>
            <a:endParaRPr lang="is-IS"/>
          </a:p>
        </p:txBody>
      </p:sp>
    </p:spTree>
    <p:extLst>
      <p:ext uri="{BB962C8B-B14F-4D97-AF65-F5344CB8AC3E}">
        <p14:creationId xmlns:p14="http://schemas.microsoft.com/office/powerpoint/2010/main" val="3909810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buChar char="•"/>
            </a:pPr>
            <a:r>
              <a:rPr lang="sv-SE" sz="2800" dirty="0">
                <a:solidFill>
                  <a:schemeClr val="tx1"/>
                </a:solidFill>
                <a:latin typeface="Abadi Extra Light"/>
                <a:cs typeface="Calibri Light"/>
              </a:rPr>
              <a:t>Hætta á ICANS</a:t>
            </a:r>
          </a:p>
          <a:p>
            <a:pPr lvl="1">
              <a:lnSpc>
                <a:spcPct val="114999"/>
              </a:lnSpc>
              <a:buChar char="•"/>
            </a:pPr>
            <a:r>
              <a:rPr lang="sv-SE" sz="2300" dirty="0">
                <a:solidFill>
                  <a:schemeClr val="tx1"/>
                </a:solidFill>
                <a:latin typeface="Abadi Extra Light"/>
                <a:cs typeface="Calibri Light"/>
              </a:rPr>
              <a:t>Skammtur CART, CART expansion </a:t>
            </a:r>
          </a:p>
          <a:p>
            <a:pPr lvl="1">
              <a:lnSpc>
                <a:spcPct val="114999"/>
              </a:lnSpc>
              <a:buChar char="•"/>
            </a:pPr>
            <a:r>
              <a:rPr lang="sv-SE" sz="2300" dirty="0">
                <a:solidFill>
                  <a:schemeClr val="tx1"/>
                </a:solidFill>
                <a:latin typeface="Abadi Extra Light"/>
                <a:cs typeface="Calibri Light"/>
              </a:rPr>
              <a:t>CRS</a:t>
            </a:r>
          </a:p>
          <a:p>
            <a:pPr lvl="1">
              <a:lnSpc>
                <a:spcPct val="114999"/>
              </a:lnSpc>
              <a:buChar char="•"/>
            </a:pPr>
            <a:r>
              <a:rPr lang="sv-SE" sz="2400" dirty="0">
                <a:solidFill>
                  <a:schemeClr val="tx1"/>
                </a:solidFill>
                <a:latin typeface="Abadi Extra Light"/>
              </a:rPr>
              <a:t>CNS sjúkdómur, u</a:t>
            </a:r>
            <a:r>
              <a:rPr lang="sv-SE" sz="2300" dirty="0">
                <a:solidFill>
                  <a:schemeClr val="tx1"/>
                </a:solidFill>
                <a:latin typeface="Abadi Extra Light"/>
                <a:cs typeface="Calibri Light"/>
              </a:rPr>
              <a:t>ndirliggjandi taugsjúkdómar? Aldur? </a:t>
            </a:r>
          </a:p>
          <a:p>
            <a:pPr lvl="1">
              <a:lnSpc>
                <a:spcPct val="114999"/>
              </a:lnSpc>
              <a:buChar char="•"/>
            </a:pPr>
            <a:r>
              <a:rPr lang="sv-SE" sz="2300" dirty="0">
                <a:solidFill>
                  <a:schemeClr val="tx1"/>
                </a:solidFill>
                <a:latin typeface="Abadi Extra Light"/>
                <a:cs typeface="Calibri Light"/>
              </a:rPr>
              <a:t>Mismunandi CART lyf</a:t>
            </a:r>
          </a:p>
          <a:p>
            <a:endParaRPr lang="is-IS" dirty="0"/>
          </a:p>
          <a:p>
            <a:endParaRPr lang="is-IS" dirty="0"/>
          </a:p>
          <a:p>
            <a:r>
              <a:rPr lang="en-US" b="0" i="0" dirty="0">
                <a:solidFill>
                  <a:srgbClr val="212121"/>
                </a:solidFill>
                <a:effectLst/>
                <a:latin typeface="Cambria" panose="02040503050406030204" pitchFamily="18" charset="0"/>
              </a:rPr>
              <a:t>Aphasia was the most common ICANS-related symptom reported, although the neurological manifestations of ICANS were highly variable. Neuroimaging studies (MRI or CT) were often normal in cases of ICANS; however, electroencephalograms often showed generalized background slowing, abnormal rhythmic and periodic discharge patterns. The pooled mean (± Standard Deviation) onset of ICANS was 6.4 ± 3.2 days, with a pooled mean duration of 8.3 ±10.5 days. Two (9%) of the 23 studies reported 5 ICANS related deaths among 233 participants. A subset of patients experienced persistent neurocognitive complaints ≥ 1-year post-CAR-T cell therapy.</a:t>
            </a:r>
            <a:endParaRPr lang="is-I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sv-S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21</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063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22</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5235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Meðferð </a:t>
            </a:r>
          </a:p>
          <a:p>
            <a:endParaRPr lang="is-IS" dirty="0"/>
          </a:p>
          <a:p>
            <a:r>
              <a:rPr lang="is-IS" dirty="0"/>
              <a:t>Stuðningsmeðferð</a:t>
            </a:r>
          </a:p>
          <a:p>
            <a:endParaRPr lang="is-IS" dirty="0"/>
          </a:p>
          <a:p>
            <a:r>
              <a:rPr lang="is-IS" dirty="0"/>
              <a:t>Sterar</a:t>
            </a:r>
          </a:p>
          <a:p>
            <a:endParaRPr lang="is-IS" dirty="0"/>
          </a:p>
          <a:p>
            <a:endParaRPr lang="is-IS" dirty="0"/>
          </a:p>
          <a:p>
            <a:r>
              <a:rPr lang="is-IS" dirty="0"/>
              <a:t>Stundum </a:t>
            </a:r>
            <a:r>
              <a:rPr lang="is-IS" dirty="0" err="1"/>
              <a:t>Keppra</a:t>
            </a:r>
            <a:endParaRPr lang="is-IS" dirty="0"/>
          </a:p>
          <a:p>
            <a:endParaRPr lang="is-IS" dirty="0"/>
          </a:p>
          <a:p>
            <a:endParaRPr lang="is-IS" dirty="0"/>
          </a:p>
        </p:txBody>
      </p:sp>
      <p:sp>
        <p:nvSpPr>
          <p:cNvPr id="4" name="Slide Number Placeholder 3"/>
          <p:cNvSpPr>
            <a:spLocks noGrp="1"/>
          </p:cNvSpPr>
          <p:nvPr>
            <p:ph type="sldNum" sz="quarter" idx="5"/>
          </p:nvPr>
        </p:nvSpPr>
        <p:spPr/>
        <p:txBody>
          <a:bodyPr/>
          <a:lstStyle/>
          <a:p>
            <a:fld id="{71D3530C-17B1-4FA8-8631-FB81BAC8519C}" type="slidenum">
              <a:rPr lang="sv-SE" smtClean="0"/>
              <a:pPr/>
              <a:t>23</a:t>
            </a:fld>
            <a:endParaRPr lang="sv-SE"/>
          </a:p>
        </p:txBody>
      </p:sp>
    </p:spTree>
    <p:extLst>
      <p:ext uri="{BB962C8B-B14F-4D97-AF65-F5344CB8AC3E}">
        <p14:creationId xmlns:p14="http://schemas.microsoft.com/office/powerpoint/2010/main" val="3062921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31" name="Google Shape;13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24</a:t>
            </a:fld>
            <a:endParaRPr/>
          </a:p>
        </p:txBody>
      </p:sp>
    </p:spTree>
    <p:extLst>
      <p:ext uri="{BB962C8B-B14F-4D97-AF65-F5344CB8AC3E}">
        <p14:creationId xmlns:p14="http://schemas.microsoft.com/office/powerpoint/2010/main" val="4253478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sv-SE" dirty="0"/>
              <a:t>Failure rate CART 5-10%</a:t>
            </a:r>
          </a:p>
          <a:p>
            <a:pPr marL="0" lvl="0" indent="0" algn="l" rtl="0">
              <a:spcBef>
                <a:spcPts val="0"/>
              </a:spcBef>
              <a:spcAft>
                <a:spcPts val="0"/>
              </a:spcAft>
              <a:buNone/>
            </a:pPr>
            <a:r>
              <a:rPr lang="sv-SE" dirty="0"/>
              <a:t>Verdur ad vera med lymfocyta</a:t>
            </a:r>
          </a:p>
          <a:p>
            <a:pPr marL="0" lvl="0" indent="0" algn="l" rtl="0">
              <a:spcBef>
                <a:spcPts val="0"/>
              </a:spcBef>
              <a:spcAft>
                <a:spcPts val="0"/>
              </a:spcAft>
              <a:buNone/>
            </a:pPr>
            <a:r>
              <a:rPr lang="sv-SE" dirty="0"/>
              <a:t>Verdur ad tola konditionering</a:t>
            </a:r>
          </a:p>
          <a:p>
            <a:endParaRPr lang="is-IS" dirty="0"/>
          </a:p>
          <a:p>
            <a:endParaRPr lang="is-IS" dirty="0"/>
          </a:p>
          <a:p>
            <a:endParaRPr lang="is-I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sv-S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28</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2622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Það þarf varla að kynna þessar frumur fyrir ykkur, </a:t>
            </a:r>
            <a:r>
              <a:rPr lang="is-IS" dirty="0" err="1"/>
              <a:t>plasma</a:t>
            </a:r>
            <a:r>
              <a:rPr lang="is-IS" dirty="0"/>
              <a:t> frumurnar sem eru þær frumur sem eru sjúkar í mergæxlum. Þær eru sérstakar frumur ónæmiskerfisins sem eiga að mynda mótefni sem hjálpa til við að berjast gegn sýkingum og krabbameinum.  Illkynja svona </a:t>
            </a:r>
            <a:r>
              <a:rPr lang="is-IS" dirty="0" err="1"/>
              <a:t>plasma</a:t>
            </a:r>
            <a:r>
              <a:rPr lang="is-IS" dirty="0"/>
              <a:t> fruma (=mergæxlisfruma) reynir að mynda mótefni en þau eru ekki eðlileg frekar en fruman sjálf.</a:t>
            </a:r>
          </a:p>
        </p:txBody>
      </p:sp>
      <p:sp>
        <p:nvSpPr>
          <p:cNvPr id="4" name="Slide Number Placeholder 3"/>
          <p:cNvSpPr>
            <a:spLocks noGrp="1"/>
          </p:cNvSpPr>
          <p:nvPr>
            <p:ph type="sldNum" sz="quarter" idx="5"/>
          </p:nvPr>
        </p:nvSpPr>
        <p:spPr/>
        <p:txBody>
          <a:bodyPr/>
          <a:lstStyle/>
          <a:p>
            <a:fld id="{0B18FEF2-C128-4F31-BEDB-18734DE2144C}" type="slidenum">
              <a:rPr lang="is-IS" smtClean="0"/>
              <a:t>2</a:t>
            </a:fld>
            <a:endParaRPr lang="is-IS"/>
          </a:p>
        </p:txBody>
      </p:sp>
    </p:spTree>
    <p:extLst>
      <p:ext uri="{BB962C8B-B14F-4D97-AF65-F5344CB8AC3E}">
        <p14:creationId xmlns:p14="http://schemas.microsoft.com/office/powerpoint/2010/main" val="1258093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Nú erum við komin enn lengra á </a:t>
            </a:r>
            <a:r>
              <a:rPr lang="is-IS" dirty="0" err="1"/>
              <a:t>tímalínunni</a:t>
            </a:r>
            <a:r>
              <a:rPr lang="is-IS" dirty="0"/>
              <a:t> og fleiri tímamóta meðferðarmöguleikar komnir inn í myndina</a:t>
            </a:r>
          </a:p>
        </p:txBody>
      </p:sp>
      <p:sp>
        <p:nvSpPr>
          <p:cNvPr id="4" name="Slide Number Placeholder 3"/>
          <p:cNvSpPr>
            <a:spLocks noGrp="1"/>
          </p:cNvSpPr>
          <p:nvPr>
            <p:ph type="sldNum" sz="quarter" idx="5"/>
          </p:nvPr>
        </p:nvSpPr>
        <p:spPr/>
        <p:txBody>
          <a:bodyPr/>
          <a:lstStyle/>
          <a:p>
            <a:fld id="{F5B5390C-784A-4B76-BE20-560DCCBC282E}" type="slidenum">
              <a:rPr lang="is-IS" smtClean="0"/>
              <a:t>3</a:t>
            </a:fld>
            <a:endParaRPr lang="is-IS"/>
          </a:p>
        </p:txBody>
      </p:sp>
    </p:spTree>
    <p:extLst>
      <p:ext uri="{BB962C8B-B14F-4D97-AF65-F5344CB8AC3E}">
        <p14:creationId xmlns:p14="http://schemas.microsoft.com/office/powerpoint/2010/main" val="2588625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Þegar verið er að þróa nýja meðferð í mergæxlum má segja að úr nokkuð mörgum skotmörkum sé að moða.  Það eru mismunandi viðtakar á </a:t>
            </a:r>
            <a:r>
              <a:rPr lang="is-IS" dirty="0" err="1"/>
              <a:t>plasma</a:t>
            </a:r>
            <a:r>
              <a:rPr lang="is-IS" dirty="0"/>
              <a:t> frumunni, mismunandi frumur í ónæmiskerfinu sem má reyna </a:t>
            </a:r>
            <a:r>
              <a:rPr lang="is-IS" dirty="0" err="1"/>
              <a:t>að´nýta</a:t>
            </a:r>
            <a:r>
              <a:rPr lang="is-IS" dirty="0"/>
              <a:t> í að drepa illkynja </a:t>
            </a:r>
            <a:r>
              <a:rPr lang="is-IS" dirty="0" err="1"/>
              <a:t>plasma</a:t>
            </a:r>
            <a:r>
              <a:rPr lang="is-IS" dirty="0"/>
              <a:t> frumur, eins og sjá má hér á myndinni. Ónæmiskerfið í okkur er afar flókið og fullkomið fyrirbæri þar sem margar tegundir hvítra blóðkorna koma við sögu.</a:t>
            </a:r>
          </a:p>
          <a:p>
            <a:r>
              <a:rPr lang="is-IS" dirty="0"/>
              <a:t>T-eitilfrumur spila sérstaklega stórt hlutverk í nýju meðferðunum en þeirra venjulega hlutverk er að verkja okkur gegn sýkingum og krabbameinum í raun almennt.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B35BC-2DE2-4CF7-9B34-65C409D55036}" type="slidenum">
              <a:rPr kumimoji="0" lang="is-I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s-I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987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Þau skotmörk sem ég ætla að ræða í dag eru þau allra nýjustu, tvísértæk mótefni eða </a:t>
            </a:r>
            <a:r>
              <a:rPr lang="is-IS" dirty="0" err="1"/>
              <a:t>bispecific</a:t>
            </a:r>
            <a:r>
              <a:rPr lang="is-IS" dirty="0"/>
              <a:t> </a:t>
            </a:r>
            <a:r>
              <a:rPr lang="is-IS" dirty="0" err="1"/>
              <a:t>antibodies</a:t>
            </a:r>
            <a:r>
              <a:rPr lang="is-IS" dirty="0"/>
              <a:t> og CART frumumeðferð.</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B35BC-2DE2-4CF7-9B34-65C409D55036}" type="slidenum">
              <a:rPr kumimoji="0" lang="is-I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s-I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739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Bispecific Antibodies (</a:t>
            </a:r>
            <a:r>
              <a:rPr lang="en-US" dirty="0" err="1"/>
              <a:t>BsAbs</a:t>
            </a:r>
            <a:r>
              <a:rPr lang="en-US" dirty="0"/>
              <a:t>) are antibodies that can simultaneously bind two separate and unique antigens (or different epitopes of the same antigen). The primary application of </a:t>
            </a:r>
            <a:r>
              <a:rPr lang="en-US" dirty="0" err="1"/>
              <a:t>BsAbs</a:t>
            </a:r>
            <a:r>
              <a:rPr lang="en-US" dirty="0"/>
              <a:t> have been to redirect cytotoxic immune effector cells for enhanced killing of tumor cells by </a:t>
            </a:r>
            <a:r>
              <a:rPr lang="en-US" dirty="0">
                <a:hlinkClick r:id="rId3"/>
              </a:rPr>
              <a:t>Antibody-Dependent Cell-Mediated Cytotoxicity (ADCC)</a:t>
            </a:r>
            <a:r>
              <a:rPr lang="en-US" dirty="0"/>
              <a:t> and other cytotoxic mechanisms mediated by the effector cells. See schematic below for concept.</a:t>
            </a:r>
          </a:p>
          <a:p>
            <a:r>
              <a:rPr lang="en-US" b="1" dirty="0"/>
              <a:t>Figure 1:</a:t>
            </a:r>
            <a:r>
              <a:rPr lang="en-US" dirty="0"/>
              <a:t> Bispecific antibody mechanism of action: </a:t>
            </a:r>
            <a:r>
              <a:rPr lang="en-US" dirty="0" err="1"/>
              <a:t>BsAbs</a:t>
            </a:r>
            <a:r>
              <a:rPr lang="en-US" dirty="0"/>
              <a:t> bind two different types of antigen. In this image a </a:t>
            </a:r>
            <a:r>
              <a:rPr lang="en-US" dirty="0" err="1"/>
              <a:t>BsAb</a:t>
            </a:r>
            <a:r>
              <a:rPr lang="en-US" dirty="0"/>
              <a:t> is shown, its one arm binding tumor antigen and the other binding CD3 determinant on surface of a T cell. This cross-linking of tumor and effector cells increases their proximity while simultaneously triggering T cell activation. The result is a targeted and highly effective tumor cell killing.</a:t>
            </a:r>
            <a:endParaRPr lang="en-US" dirty="0">
              <a:cs typeface="Calibri"/>
            </a:endParaRP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9F0480F6-39EF-4A76-B6E0-F93B4A54E472}" type="slidenum">
              <a:t>7</a:t>
            </a:fld>
            <a:endParaRPr lang="en-US"/>
          </a:p>
        </p:txBody>
      </p:sp>
    </p:spTree>
    <p:extLst>
      <p:ext uri="{BB962C8B-B14F-4D97-AF65-F5344CB8AC3E}">
        <p14:creationId xmlns:p14="http://schemas.microsoft.com/office/powerpoint/2010/main" val="546591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F5B5390C-784A-4B76-BE20-560DCCBC282E}" type="slidenum">
              <a:rPr lang="is-IS" smtClean="0"/>
              <a:t>9</a:t>
            </a:fld>
            <a:endParaRPr lang="is-IS"/>
          </a:p>
        </p:txBody>
      </p:sp>
    </p:spTree>
    <p:extLst>
      <p:ext uri="{BB962C8B-B14F-4D97-AF65-F5344CB8AC3E}">
        <p14:creationId xmlns:p14="http://schemas.microsoft.com/office/powerpoint/2010/main" val="2975440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Sjúklingum sem fylgt var eftir í  (Real </a:t>
            </a:r>
            <a:r>
              <a:rPr lang="is-IS" dirty="0" err="1"/>
              <a:t>world</a:t>
            </a:r>
            <a:r>
              <a:rPr lang="is-IS" dirty="0"/>
              <a:t>) sýndu að svörunin er svipuð eða milli 60-70%. Athuga að þessir einstaklingar hafa oft verri sjúkdóm en þeir sem eru í sjálfri rannsókninni (meira stöðluð).</a:t>
            </a:r>
          </a:p>
        </p:txBody>
      </p:sp>
      <p:sp>
        <p:nvSpPr>
          <p:cNvPr id="4" name="Slide Number Placeholder 3"/>
          <p:cNvSpPr>
            <a:spLocks noGrp="1"/>
          </p:cNvSpPr>
          <p:nvPr>
            <p:ph type="sldNum" sz="quarter" idx="5"/>
          </p:nvPr>
        </p:nvSpPr>
        <p:spPr/>
        <p:txBody>
          <a:bodyPr/>
          <a:lstStyle/>
          <a:p>
            <a:fld id="{F5B5390C-784A-4B76-BE20-560DCCBC282E}" type="slidenum">
              <a:rPr lang="is-IS" smtClean="0"/>
              <a:t>10</a:t>
            </a:fld>
            <a:endParaRPr lang="is-IS"/>
          </a:p>
        </p:txBody>
      </p:sp>
    </p:spTree>
    <p:extLst>
      <p:ext uri="{BB962C8B-B14F-4D97-AF65-F5344CB8AC3E}">
        <p14:creationId xmlns:p14="http://schemas.microsoft.com/office/powerpoint/2010/main" val="1779903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 T-eitilfrumurnar eru erfðabreyttar með lyfi sem er veiruvektor, þ.e. Lætur þær þekkja ákveðinn viðtaka á krabbameinsfrumunni, í þessu tilfelli illkynja plasma frumu, binst þeim og drepur þær.</a:t>
            </a:r>
            <a:endParaRPr dirty="0"/>
          </a:p>
        </p:txBody>
      </p:sp>
      <p:sp>
        <p:nvSpPr>
          <p:cNvPr id="85" name="Google Shape;8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D3A895-C8CB-4CEB-DC96-A98CB6EBC3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s-IS"/>
          </a:p>
        </p:txBody>
      </p:sp>
      <p:sp>
        <p:nvSpPr>
          <p:cNvPr id="3" name="Subtitle 2">
            <a:extLst>
              <a:ext uri="{FF2B5EF4-FFF2-40B4-BE49-F238E27FC236}">
                <a16:creationId xmlns:a16="http://schemas.microsoft.com/office/drawing/2014/main" xmlns="" id="{5AB40813-CB6D-946E-B293-A599218E63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s-IS"/>
          </a:p>
        </p:txBody>
      </p:sp>
      <p:sp>
        <p:nvSpPr>
          <p:cNvPr id="4" name="Date Placeholder 3">
            <a:extLst>
              <a:ext uri="{FF2B5EF4-FFF2-40B4-BE49-F238E27FC236}">
                <a16:creationId xmlns:a16="http://schemas.microsoft.com/office/drawing/2014/main" xmlns="" id="{16B011AF-20F8-FFC6-5543-C62DB32471E3}"/>
              </a:ext>
            </a:extLst>
          </p:cNvPr>
          <p:cNvSpPr>
            <a:spLocks noGrp="1"/>
          </p:cNvSpPr>
          <p:nvPr>
            <p:ph type="dt" sz="half" idx="10"/>
          </p:nvPr>
        </p:nvSpPr>
        <p:spPr/>
        <p:txBody>
          <a:bodyPr/>
          <a:lstStyle/>
          <a:p>
            <a:fld id="{861D5300-BAC7-4E8D-B4DD-DA25DED8EEB7}" type="datetimeFigureOut">
              <a:rPr lang="is-IS" smtClean="0"/>
              <a:t>02/01/25</a:t>
            </a:fld>
            <a:endParaRPr lang="is-IS"/>
          </a:p>
        </p:txBody>
      </p:sp>
      <p:sp>
        <p:nvSpPr>
          <p:cNvPr id="5" name="Footer Placeholder 4">
            <a:extLst>
              <a:ext uri="{FF2B5EF4-FFF2-40B4-BE49-F238E27FC236}">
                <a16:creationId xmlns:a16="http://schemas.microsoft.com/office/drawing/2014/main" xmlns="" id="{5990047D-D7EB-92B3-5FA1-FD1C49C11504}"/>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xmlns="" id="{1D8763CD-2B36-E97C-5BBF-A9B4A3CB436A}"/>
              </a:ext>
            </a:extLst>
          </p:cNvPr>
          <p:cNvSpPr>
            <a:spLocks noGrp="1"/>
          </p:cNvSpPr>
          <p:nvPr>
            <p:ph type="sldNum" sz="quarter" idx="12"/>
          </p:nvPr>
        </p:nvSpPr>
        <p:spPr/>
        <p:txBody>
          <a:bodyPr/>
          <a:lstStyle/>
          <a:p>
            <a:fld id="{26200C00-0580-4314-B48B-B9DFB1EF2AA5}" type="slidenum">
              <a:rPr lang="is-IS" smtClean="0"/>
              <a:t>‹#›</a:t>
            </a:fld>
            <a:endParaRPr lang="is-IS"/>
          </a:p>
        </p:txBody>
      </p:sp>
    </p:spTree>
    <p:extLst>
      <p:ext uri="{BB962C8B-B14F-4D97-AF65-F5344CB8AC3E}">
        <p14:creationId xmlns:p14="http://schemas.microsoft.com/office/powerpoint/2010/main" val="394157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735896-BA40-9848-9180-555D402FB0EF}"/>
              </a:ext>
            </a:extLst>
          </p:cNvPr>
          <p:cNvSpPr>
            <a:spLocks noGrp="1"/>
          </p:cNvSpPr>
          <p:nvPr>
            <p:ph type="title"/>
          </p:nvPr>
        </p:nvSpPr>
        <p:spPr/>
        <p:txBody>
          <a:bodyPr/>
          <a:lstStyle/>
          <a:p>
            <a:r>
              <a:rPr lang="en-US"/>
              <a:t>Click to edit Master title style</a:t>
            </a:r>
            <a:endParaRPr lang="is-IS"/>
          </a:p>
        </p:txBody>
      </p:sp>
      <p:sp>
        <p:nvSpPr>
          <p:cNvPr id="3" name="Vertical Text Placeholder 2">
            <a:extLst>
              <a:ext uri="{FF2B5EF4-FFF2-40B4-BE49-F238E27FC236}">
                <a16:creationId xmlns:a16="http://schemas.microsoft.com/office/drawing/2014/main" xmlns="" id="{73DFE5ED-B363-E198-9773-06D381744B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xmlns="" id="{01014561-A337-27ED-5371-63C12C7BAB64}"/>
              </a:ext>
            </a:extLst>
          </p:cNvPr>
          <p:cNvSpPr>
            <a:spLocks noGrp="1"/>
          </p:cNvSpPr>
          <p:nvPr>
            <p:ph type="dt" sz="half" idx="10"/>
          </p:nvPr>
        </p:nvSpPr>
        <p:spPr/>
        <p:txBody>
          <a:bodyPr/>
          <a:lstStyle/>
          <a:p>
            <a:fld id="{861D5300-BAC7-4E8D-B4DD-DA25DED8EEB7}" type="datetimeFigureOut">
              <a:rPr lang="is-IS" smtClean="0"/>
              <a:t>02/01/25</a:t>
            </a:fld>
            <a:endParaRPr lang="is-IS"/>
          </a:p>
        </p:txBody>
      </p:sp>
      <p:sp>
        <p:nvSpPr>
          <p:cNvPr id="5" name="Footer Placeholder 4">
            <a:extLst>
              <a:ext uri="{FF2B5EF4-FFF2-40B4-BE49-F238E27FC236}">
                <a16:creationId xmlns:a16="http://schemas.microsoft.com/office/drawing/2014/main" xmlns="" id="{C7309A6F-8594-E4B0-2600-CF857DA247CD}"/>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xmlns="" id="{BBCED6C9-24AB-E514-F6B3-662922D4D4C5}"/>
              </a:ext>
            </a:extLst>
          </p:cNvPr>
          <p:cNvSpPr>
            <a:spLocks noGrp="1"/>
          </p:cNvSpPr>
          <p:nvPr>
            <p:ph type="sldNum" sz="quarter" idx="12"/>
          </p:nvPr>
        </p:nvSpPr>
        <p:spPr/>
        <p:txBody>
          <a:bodyPr/>
          <a:lstStyle/>
          <a:p>
            <a:fld id="{26200C00-0580-4314-B48B-B9DFB1EF2AA5}" type="slidenum">
              <a:rPr lang="is-IS" smtClean="0"/>
              <a:t>‹#›</a:t>
            </a:fld>
            <a:endParaRPr lang="is-IS"/>
          </a:p>
        </p:txBody>
      </p:sp>
    </p:spTree>
    <p:extLst>
      <p:ext uri="{BB962C8B-B14F-4D97-AF65-F5344CB8AC3E}">
        <p14:creationId xmlns:p14="http://schemas.microsoft.com/office/powerpoint/2010/main" val="58771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C557A26-E968-C083-2A35-92C4B2A84F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s-IS"/>
          </a:p>
        </p:txBody>
      </p:sp>
      <p:sp>
        <p:nvSpPr>
          <p:cNvPr id="3" name="Vertical Text Placeholder 2">
            <a:extLst>
              <a:ext uri="{FF2B5EF4-FFF2-40B4-BE49-F238E27FC236}">
                <a16:creationId xmlns:a16="http://schemas.microsoft.com/office/drawing/2014/main" xmlns="" id="{BF30B93C-EEFD-7D63-ADE0-4002E2047A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xmlns="" id="{880DD753-0F23-1281-EFB9-9C2676EEC174}"/>
              </a:ext>
            </a:extLst>
          </p:cNvPr>
          <p:cNvSpPr>
            <a:spLocks noGrp="1"/>
          </p:cNvSpPr>
          <p:nvPr>
            <p:ph type="dt" sz="half" idx="10"/>
          </p:nvPr>
        </p:nvSpPr>
        <p:spPr/>
        <p:txBody>
          <a:bodyPr/>
          <a:lstStyle/>
          <a:p>
            <a:fld id="{861D5300-BAC7-4E8D-B4DD-DA25DED8EEB7}" type="datetimeFigureOut">
              <a:rPr lang="is-IS" smtClean="0"/>
              <a:t>02/01/25</a:t>
            </a:fld>
            <a:endParaRPr lang="is-IS"/>
          </a:p>
        </p:txBody>
      </p:sp>
      <p:sp>
        <p:nvSpPr>
          <p:cNvPr id="5" name="Footer Placeholder 4">
            <a:extLst>
              <a:ext uri="{FF2B5EF4-FFF2-40B4-BE49-F238E27FC236}">
                <a16:creationId xmlns:a16="http://schemas.microsoft.com/office/drawing/2014/main" xmlns="" id="{9F5B4DBB-3EDB-09ED-1302-9B613B9A6C64}"/>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xmlns="" id="{CA657758-FB8A-26DA-9271-11AF86C4F475}"/>
              </a:ext>
            </a:extLst>
          </p:cNvPr>
          <p:cNvSpPr>
            <a:spLocks noGrp="1"/>
          </p:cNvSpPr>
          <p:nvPr>
            <p:ph type="sldNum" sz="quarter" idx="12"/>
          </p:nvPr>
        </p:nvSpPr>
        <p:spPr/>
        <p:txBody>
          <a:bodyPr/>
          <a:lstStyle/>
          <a:p>
            <a:fld id="{26200C00-0580-4314-B48B-B9DFB1EF2AA5}" type="slidenum">
              <a:rPr lang="is-IS" smtClean="0"/>
              <a:t>‹#›</a:t>
            </a:fld>
            <a:endParaRPr lang="is-IS"/>
          </a:p>
        </p:txBody>
      </p:sp>
    </p:spTree>
    <p:extLst>
      <p:ext uri="{BB962C8B-B14F-4D97-AF65-F5344CB8AC3E}">
        <p14:creationId xmlns:p14="http://schemas.microsoft.com/office/powerpoint/2010/main" val="1059680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Rubrik, ClipArt och text">
    <p:spTree>
      <p:nvGrpSpPr>
        <p:cNvPr id="1" name=""/>
        <p:cNvGrpSpPr/>
        <p:nvPr/>
      </p:nvGrpSpPr>
      <p:grpSpPr>
        <a:xfrm>
          <a:off x="0" y="0"/>
          <a:ext cx="0" cy="0"/>
          <a:chOff x="0" y="0"/>
          <a:chExt cx="0" cy="0"/>
        </a:xfrm>
      </p:grpSpPr>
      <p:sp>
        <p:nvSpPr>
          <p:cNvPr id="2" name="Rubrik 1"/>
          <p:cNvSpPr>
            <a:spLocks noGrp="1"/>
          </p:cNvSpPr>
          <p:nvPr>
            <p:ph type="title"/>
          </p:nvPr>
        </p:nvSpPr>
        <p:spPr>
          <a:xfrm>
            <a:off x="914400" y="609600"/>
            <a:ext cx="10363200" cy="1143000"/>
          </a:xfrm>
        </p:spPr>
        <p:txBody>
          <a:bodyPr/>
          <a:lstStyle/>
          <a:p>
            <a:r>
              <a:rPr lang="sv-SE"/>
              <a:t>Klicka här för att ändra format</a:t>
            </a:r>
          </a:p>
        </p:txBody>
      </p:sp>
      <p:sp>
        <p:nvSpPr>
          <p:cNvPr id="3" name="Platshållare för ClipArt 2"/>
          <p:cNvSpPr>
            <a:spLocks noGrp="1"/>
          </p:cNvSpPr>
          <p:nvPr>
            <p:ph type="clipArt" sz="half" idx="1"/>
          </p:nvPr>
        </p:nvSpPr>
        <p:spPr>
          <a:xfrm>
            <a:off x="914400" y="1981200"/>
            <a:ext cx="5080000" cy="4114800"/>
          </a:xfrm>
        </p:spPr>
        <p:txBody>
          <a:bodyPr rtlCol="0">
            <a:normAutofit/>
          </a:bodyPr>
          <a:lstStyle/>
          <a:p>
            <a:pPr lvl="0"/>
            <a:endParaRPr lang="sv-SE" noProof="0"/>
          </a:p>
        </p:txBody>
      </p:sp>
      <p:sp>
        <p:nvSpPr>
          <p:cNvPr id="4" name="Platshållare för text 3"/>
          <p:cNvSpPr>
            <a:spLocks noGrp="1"/>
          </p:cNvSpPr>
          <p:nvPr>
            <p:ph type="body" sz="half" idx="2"/>
          </p:nvPr>
        </p:nvSpPr>
        <p:spPr>
          <a:xfrm>
            <a:off x="6197600" y="1981200"/>
            <a:ext cx="508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1043">
            <a:extLst>
              <a:ext uri="{FF2B5EF4-FFF2-40B4-BE49-F238E27FC236}">
                <a16:creationId xmlns:a16="http://schemas.microsoft.com/office/drawing/2014/main" xmlns="" id="{E92CBFB3-81FE-418D-B435-87113FA1AF23}"/>
              </a:ext>
            </a:extLst>
          </p:cNvPr>
          <p:cNvSpPr>
            <a:spLocks noGrp="1" noChangeArrowheads="1"/>
          </p:cNvSpPr>
          <p:nvPr>
            <p:ph type="dt" sz="half" idx="10"/>
          </p:nvPr>
        </p:nvSpPr>
        <p:spPr/>
        <p:txBody>
          <a:bodyPr/>
          <a:lstStyle>
            <a:lvl1pPr>
              <a:defRPr/>
            </a:lvl1pPr>
          </a:lstStyle>
          <a:p>
            <a:pPr>
              <a:defRPr/>
            </a:pPr>
            <a:endParaRPr lang="is-IS" altLang="is-IS"/>
          </a:p>
        </p:txBody>
      </p:sp>
      <p:sp>
        <p:nvSpPr>
          <p:cNvPr id="6" name="Rectangle 1044">
            <a:extLst>
              <a:ext uri="{FF2B5EF4-FFF2-40B4-BE49-F238E27FC236}">
                <a16:creationId xmlns:a16="http://schemas.microsoft.com/office/drawing/2014/main" xmlns="" id="{48E0C4D1-A203-4A65-8AD0-5F7C1D7206A5}"/>
              </a:ext>
            </a:extLst>
          </p:cNvPr>
          <p:cNvSpPr>
            <a:spLocks noGrp="1" noChangeArrowheads="1"/>
          </p:cNvSpPr>
          <p:nvPr>
            <p:ph type="ftr" sz="quarter" idx="11"/>
          </p:nvPr>
        </p:nvSpPr>
        <p:spPr/>
        <p:txBody>
          <a:bodyPr/>
          <a:lstStyle>
            <a:lvl1pPr>
              <a:defRPr/>
            </a:lvl1pPr>
          </a:lstStyle>
          <a:p>
            <a:pPr>
              <a:defRPr/>
            </a:pPr>
            <a:endParaRPr lang="is-IS" altLang="is-IS"/>
          </a:p>
        </p:txBody>
      </p:sp>
      <p:sp>
        <p:nvSpPr>
          <p:cNvPr id="7" name="Rectangle 1045">
            <a:extLst>
              <a:ext uri="{FF2B5EF4-FFF2-40B4-BE49-F238E27FC236}">
                <a16:creationId xmlns:a16="http://schemas.microsoft.com/office/drawing/2014/main" xmlns="" id="{DB413E1A-EEAF-4F40-93B6-4BA36DD288A5}"/>
              </a:ext>
            </a:extLst>
          </p:cNvPr>
          <p:cNvSpPr>
            <a:spLocks noGrp="1" noChangeArrowheads="1"/>
          </p:cNvSpPr>
          <p:nvPr>
            <p:ph type="sldNum" sz="quarter" idx="12"/>
          </p:nvPr>
        </p:nvSpPr>
        <p:spPr/>
        <p:txBody>
          <a:bodyPr/>
          <a:lstStyle>
            <a:lvl1pPr>
              <a:defRPr/>
            </a:lvl1pPr>
          </a:lstStyle>
          <a:p>
            <a:pPr>
              <a:defRPr/>
            </a:pPr>
            <a:fld id="{EE6710D2-C6F6-4751-8606-8FB3B5838900}" type="slidenum">
              <a:rPr lang="en-US" altLang="is-IS"/>
              <a:pPr>
                <a:defRPr/>
              </a:pPr>
              <a:t>‹#›</a:t>
            </a:fld>
            <a:endParaRPr lang="en-US" altLang="is-IS"/>
          </a:p>
        </p:txBody>
      </p:sp>
    </p:spTree>
    <p:extLst>
      <p:ext uri="{BB962C8B-B14F-4D97-AF65-F5344CB8AC3E}">
        <p14:creationId xmlns:p14="http://schemas.microsoft.com/office/powerpoint/2010/main" val="2316937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r>
              <a:rPr lang="en-US"/>
              <a:t>Click to edit Master title style</a:t>
            </a:r>
            <a:endParaRPr/>
          </a:p>
        </p:txBody>
      </p:sp>
      <p:sp>
        <p:nvSpPr>
          <p:cNvPr id="22" name="Google Shape;22;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pPr lvl="0"/>
            <a:r>
              <a:rPr lang="en-US"/>
              <a:t>Click to edit Master text styles</a:t>
            </a:r>
          </a:p>
        </p:txBody>
      </p:sp>
      <p:sp>
        <p:nvSpPr>
          <p:cNvPr id="23" name="Google Shape;2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extLst>
      <p:ext uri="{BB962C8B-B14F-4D97-AF65-F5344CB8AC3E}">
        <p14:creationId xmlns:p14="http://schemas.microsoft.com/office/powerpoint/2010/main" val="153647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A530C-CDD4-3234-E4BE-3528DE1F778D}"/>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xmlns="" id="{59BABA70-A30A-8D80-F034-7DAFE3D7AC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xmlns="" id="{1BF5EF71-9026-F16B-BE05-47B77627F840}"/>
              </a:ext>
            </a:extLst>
          </p:cNvPr>
          <p:cNvSpPr>
            <a:spLocks noGrp="1"/>
          </p:cNvSpPr>
          <p:nvPr>
            <p:ph type="dt" sz="half" idx="10"/>
          </p:nvPr>
        </p:nvSpPr>
        <p:spPr/>
        <p:txBody>
          <a:bodyPr/>
          <a:lstStyle/>
          <a:p>
            <a:fld id="{861D5300-BAC7-4E8D-B4DD-DA25DED8EEB7}" type="datetimeFigureOut">
              <a:rPr lang="is-IS" smtClean="0"/>
              <a:t>02/01/25</a:t>
            </a:fld>
            <a:endParaRPr lang="is-IS"/>
          </a:p>
        </p:txBody>
      </p:sp>
      <p:sp>
        <p:nvSpPr>
          <p:cNvPr id="5" name="Footer Placeholder 4">
            <a:extLst>
              <a:ext uri="{FF2B5EF4-FFF2-40B4-BE49-F238E27FC236}">
                <a16:creationId xmlns:a16="http://schemas.microsoft.com/office/drawing/2014/main" xmlns="" id="{FF43A9A5-5780-1A72-C772-654A847FF55F}"/>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xmlns="" id="{A11C0683-3794-8BDB-4A68-A63752090C96}"/>
              </a:ext>
            </a:extLst>
          </p:cNvPr>
          <p:cNvSpPr>
            <a:spLocks noGrp="1"/>
          </p:cNvSpPr>
          <p:nvPr>
            <p:ph type="sldNum" sz="quarter" idx="12"/>
          </p:nvPr>
        </p:nvSpPr>
        <p:spPr/>
        <p:txBody>
          <a:bodyPr/>
          <a:lstStyle/>
          <a:p>
            <a:fld id="{26200C00-0580-4314-B48B-B9DFB1EF2AA5}" type="slidenum">
              <a:rPr lang="is-IS" smtClean="0"/>
              <a:t>‹#›</a:t>
            </a:fld>
            <a:endParaRPr lang="is-IS"/>
          </a:p>
        </p:txBody>
      </p:sp>
    </p:spTree>
    <p:extLst>
      <p:ext uri="{BB962C8B-B14F-4D97-AF65-F5344CB8AC3E}">
        <p14:creationId xmlns:p14="http://schemas.microsoft.com/office/powerpoint/2010/main" val="3080452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DEF44E-0F63-0A7F-D7B7-7160B16291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s-IS"/>
          </a:p>
        </p:txBody>
      </p:sp>
      <p:sp>
        <p:nvSpPr>
          <p:cNvPr id="3" name="Text Placeholder 2">
            <a:extLst>
              <a:ext uri="{FF2B5EF4-FFF2-40B4-BE49-F238E27FC236}">
                <a16:creationId xmlns:a16="http://schemas.microsoft.com/office/drawing/2014/main" xmlns="" id="{1E108F81-83CE-1625-4B39-AA1C608B65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B44AE35-552F-8B2A-99A2-977E2DA732E6}"/>
              </a:ext>
            </a:extLst>
          </p:cNvPr>
          <p:cNvSpPr>
            <a:spLocks noGrp="1"/>
          </p:cNvSpPr>
          <p:nvPr>
            <p:ph type="dt" sz="half" idx="10"/>
          </p:nvPr>
        </p:nvSpPr>
        <p:spPr/>
        <p:txBody>
          <a:bodyPr/>
          <a:lstStyle/>
          <a:p>
            <a:fld id="{861D5300-BAC7-4E8D-B4DD-DA25DED8EEB7}" type="datetimeFigureOut">
              <a:rPr lang="is-IS" smtClean="0"/>
              <a:t>02/01/25</a:t>
            </a:fld>
            <a:endParaRPr lang="is-IS"/>
          </a:p>
        </p:txBody>
      </p:sp>
      <p:sp>
        <p:nvSpPr>
          <p:cNvPr id="5" name="Footer Placeholder 4">
            <a:extLst>
              <a:ext uri="{FF2B5EF4-FFF2-40B4-BE49-F238E27FC236}">
                <a16:creationId xmlns:a16="http://schemas.microsoft.com/office/drawing/2014/main" xmlns="" id="{8D532219-803D-4B55-A5D0-8BEF9A5FA86F}"/>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xmlns="" id="{8F7043BE-2850-105F-C1B9-95594656D63F}"/>
              </a:ext>
            </a:extLst>
          </p:cNvPr>
          <p:cNvSpPr>
            <a:spLocks noGrp="1"/>
          </p:cNvSpPr>
          <p:nvPr>
            <p:ph type="sldNum" sz="quarter" idx="12"/>
          </p:nvPr>
        </p:nvSpPr>
        <p:spPr/>
        <p:txBody>
          <a:bodyPr/>
          <a:lstStyle/>
          <a:p>
            <a:fld id="{26200C00-0580-4314-B48B-B9DFB1EF2AA5}" type="slidenum">
              <a:rPr lang="is-IS" smtClean="0"/>
              <a:t>‹#›</a:t>
            </a:fld>
            <a:endParaRPr lang="is-IS"/>
          </a:p>
        </p:txBody>
      </p:sp>
    </p:spTree>
    <p:extLst>
      <p:ext uri="{BB962C8B-B14F-4D97-AF65-F5344CB8AC3E}">
        <p14:creationId xmlns:p14="http://schemas.microsoft.com/office/powerpoint/2010/main" val="153785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7BF002-1F77-AC99-91A7-BB516D3C4542}"/>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xmlns="" id="{5FA0790E-EAC2-7701-247A-06DBE1FECC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a:extLst>
              <a:ext uri="{FF2B5EF4-FFF2-40B4-BE49-F238E27FC236}">
                <a16:creationId xmlns:a16="http://schemas.microsoft.com/office/drawing/2014/main" xmlns="" id="{8B64DE69-93E2-6804-04B8-C705DA4661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a:extLst>
              <a:ext uri="{FF2B5EF4-FFF2-40B4-BE49-F238E27FC236}">
                <a16:creationId xmlns:a16="http://schemas.microsoft.com/office/drawing/2014/main" xmlns="" id="{96947F69-B935-764B-95D1-FB86B0C9D29F}"/>
              </a:ext>
            </a:extLst>
          </p:cNvPr>
          <p:cNvSpPr>
            <a:spLocks noGrp="1"/>
          </p:cNvSpPr>
          <p:nvPr>
            <p:ph type="dt" sz="half" idx="10"/>
          </p:nvPr>
        </p:nvSpPr>
        <p:spPr/>
        <p:txBody>
          <a:bodyPr/>
          <a:lstStyle/>
          <a:p>
            <a:fld id="{861D5300-BAC7-4E8D-B4DD-DA25DED8EEB7}" type="datetimeFigureOut">
              <a:rPr lang="is-IS" smtClean="0"/>
              <a:t>02/01/25</a:t>
            </a:fld>
            <a:endParaRPr lang="is-IS"/>
          </a:p>
        </p:txBody>
      </p:sp>
      <p:sp>
        <p:nvSpPr>
          <p:cNvPr id="6" name="Footer Placeholder 5">
            <a:extLst>
              <a:ext uri="{FF2B5EF4-FFF2-40B4-BE49-F238E27FC236}">
                <a16:creationId xmlns:a16="http://schemas.microsoft.com/office/drawing/2014/main" xmlns="" id="{A98090E7-A8F7-B1C6-46EB-70BC56759D85}"/>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xmlns="" id="{2A936232-FABB-00A2-8C7E-FF6A15DC771B}"/>
              </a:ext>
            </a:extLst>
          </p:cNvPr>
          <p:cNvSpPr>
            <a:spLocks noGrp="1"/>
          </p:cNvSpPr>
          <p:nvPr>
            <p:ph type="sldNum" sz="quarter" idx="12"/>
          </p:nvPr>
        </p:nvSpPr>
        <p:spPr/>
        <p:txBody>
          <a:bodyPr/>
          <a:lstStyle/>
          <a:p>
            <a:fld id="{26200C00-0580-4314-B48B-B9DFB1EF2AA5}" type="slidenum">
              <a:rPr lang="is-IS" smtClean="0"/>
              <a:t>‹#›</a:t>
            </a:fld>
            <a:endParaRPr lang="is-IS"/>
          </a:p>
        </p:txBody>
      </p:sp>
    </p:spTree>
    <p:extLst>
      <p:ext uri="{BB962C8B-B14F-4D97-AF65-F5344CB8AC3E}">
        <p14:creationId xmlns:p14="http://schemas.microsoft.com/office/powerpoint/2010/main" val="3810928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2DD3A-BCFF-43DF-7ED9-E0EC491A9367}"/>
              </a:ext>
            </a:extLst>
          </p:cNvPr>
          <p:cNvSpPr>
            <a:spLocks noGrp="1"/>
          </p:cNvSpPr>
          <p:nvPr>
            <p:ph type="title"/>
          </p:nvPr>
        </p:nvSpPr>
        <p:spPr>
          <a:xfrm>
            <a:off x="839788" y="365125"/>
            <a:ext cx="10515600" cy="1325563"/>
          </a:xfrm>
        </p:spPr>
        <p:txBody>
          <a:bodyPr/>
          <a:lstStyle/>
          <a:p>
            <a:r>
              <a:rPr lang="en-US"/>
              <a:t>Click to edit Master title style</a:t>
            </a:r>
            <a:endParaRPr lang="is-IS"/>
          </a:p>
        </p:txBody>
      </p:sp>
      <p:sp>
        <p:nvSpPr>
          <p:cNvPr id="3" name="Text Placeholder 2">
            <a:extLst>
              <a:ext uri="{FF2B5EF4-FFF2-40B4-BE49-F238E27FC236}">
                <a16:creationId xmlns:a16="http://schemas.microsoft.com/office/drawing/2014/main" xmlns="" id="{11E5CBBC-B656-F066-F5D9-9DE1508437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EE09695-61EE-29B5-1B0D-39A9B1F427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a:extLst>
              <a:ext uri="{FF2B5EF4-FFF2-40B4-BE49-F238E27FC236}">
                <a16:creationId xmlns:a16="http://schemas.microsoft.com/office/drawing/2014/main" xmlns="" id="{7357E1C7-FE3C-92B6-B923-27DFE4F48C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ACDD917-DD39-EF4D-0B82-DFAF8A9EE9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a:extLst>
              <a:ext uri="{FF2B5EF4-FFF2-40B4-BE49-F238E27FC236}">
                <a16:creationId xmlns:a16="http://schemas.microsoft.com/office/drawing/2014/main" xmlns="" id="{24BBA9F7-4A4E-DE2B-5A01-8675841814AD}"/>
              </a:ext>
            </a:extLst>
          </p:cNvPr>
          <p:cNvSpPr>
            <a:spLocks noGrp="1"/>
          </p:cNvSpPr>
          <p:nvPr>
            <p:ph type="dt" sz="half" idx="10"/>
          </p:nvPr>
        </p:nvSpPr>
        <p:spPr/>
        <p:txBody>
          <a:bodyPr/>
          <a:lstStyle/>
          <a:p>
            <a:fld id="{861D5300-BAC7-4E8D-B4DD-DA25DED8EEB7}" type="datetimeFigureOut">
              <a:rPr lang="is-IS" smtClean="0"/>
              <a:t>02/01/25</a:t>
            </a:fld>
            <a:endParaRPr lang="is-IS"/>
          </a:p>
        </p:txBody>
      </p:sp>
      <p:sp>
        <p:nvSpPr>
          <p:cNvPr id="8" name="Footer Placeholder 7">
            <a:extLst>
              <a:ext uri="{FF2B5EF4-FFF2-40B4-BE49-F238E27FC236}">
                <a16:creationId xmlns:a16="http://schemas.microsoft.com/office/drawing/2014/main" xmlns="" id="{359AA42E-D519-2432-CCB1-B1A432F27077}"/>
              </a:ext>
            </a:extLst>
          </p:cNvPr>
          <p:cNvSpPr>
            <a:spLocks noGrp="1"/>
          </p:cNvSpPr>
          <p:nvPr>
            <p:ph type="ftr" sz="quarter" idx="11"/>
          </p:nvPr>
        </p:nvSpPr>
        <p:spPr/>
        <p:txBody>
          <a:bodyPr/>
          <a:lstStyle/>
          <a:p>
            <a:endParaRPr lang="is-IS"/>
          </a:p>
        </p:txBody>
      </p:sp>
      <p:sp>
        <p:nvSpPr>
          <p:cNvPr id="9" name="Slide Number Placeholder 8">
            <a:extLst>
              <a:ext uri="{FF2B5EF4-FFF2-40B4-BE49-F238E27FC236}">
                <a16:creationId xmlns:a16="http://schemas.microsoft.com/office/drawing/2014/main" xmlns="" id="{4A4F336F-97C8-9F7A-3DF4-53C09C04F947}"/>
              </a:ext>
            </a:extLst>
          </p:cNvPr>
          <p:cNvSpPr>
            <a:spLocks noGrp="1"/>
          </p:cNvSpPr>
          <p:nvPr>
            <p:ph type="sldNum" sz="quarter" idx="12"/>
          </p:nvPr>
        </p:nvSpPr>
        <p:spPr/>
        <p:txBody>
          <a:bodyPr/>
          <a:lstStyle/>
          <a:p>
            <a:fld id="{26200C00-0580-4314-B48B-B9DFB1EF2AA5}" type="slidenum">
              <a:rPr lang="is-IS" smtClean="0"/>
              <a:t>‹#›</a:t>
            </a:fld>
            <a:endParaRPr lang="is-IS"/>
          </a:p>
        </p:txBody>
      </p:sp>
    </p:spTree>
    <p:extLst>
      <p:ext uri="{BB962C8B-B14F-4D97-AF65-F5344CB8AC3E}">
        <p14:creationId xmlns:p14="http://schemas.microsoft.com/office/powerpoint/2010/main" val="3188737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9B5946-A55E-741F-897E-819DE4291C0B}"/>
              </a:ext>
            </a:extLst>
          </p:cNvPr>
          <p:cNvSpPr>
            <a:spLocks noGrp="1"/>
          </p:cNvSpPr>
          <p:nvPr>
            <p:ph type="title"/>
          </p:nvPr>
        </p:nvSpPr>
        <p:spPr/>
        <p:txBody>
          <a:bodyPr/>
          <a:lstStyle/>
          <a:p>
            <a:r>
              <a:rPr lang="en-US"/>
              <a:t>Click to edit Master title style</a:t>
            </a:r>
            <a:endParaRPr lang="is-IS"/>
          </a:p>
        </p:txBody>
      </p:sp>
      <p:sp>
        <p:nvSpPr>
          <p:cNvPr id="3" name="Date Placeholder 2">
            <a:extLst>
              <a:ext uri="{FF2B5EF4-FFF2-40B4-BE49-F238E27FC236}">
                <a16:creationId xmlns:a16="http://schemas.microsoft.com/office/drawing/2014/main" xmlns="" id="{A424F832-527C-4EA8-AB19-9D34D6ED6DEF}"/>
              </a:ext>
            </a:extLst>
          </p:cNvPr>
          <p:cNvSpPr>
            <a:spLocks noGrp="1"/>
          </p:cNvSpPr>
          <p:nvPr>
            <p:ph type="dt" sz="half" idx="10"/>
          </p:nvPr>
        </p:nvSpPr>
        <p:spPr/>
        <p:txBody>
          <a:bodyPr/>
          <a:lstStyle/>
          <a:p>
            <a:fld id="{861D5300-BAC7-4E8D-B4DD-DA25DED8EEB7}" type="datetimeFigureOut">
              <a:rPr lang="is-IS" smtClean="0"/>
              <a:t>02/01/25</a:t>
            </a:fld>
            <a:endParaRPr lang="is-IS"/>
          </a:p>
        </p:txBody>
      </p:sp>
      <p:sp>
        <p:nvSpPr>
          <p:cNvPr id="4" name="Footer Placeholder 3">
            <a:extLst>
              <a:ext uri="{FF2B5EF4-FFF2-40B4-BE49-F238E27FC236}">
                <a16:creationId xmlns:a16="http://schemas.microsoft.com/office/drawing/2014/main" xmlns="" id="{087F904D-36B3-30C1-70C6-4FEFCFE35EBC}"/>
              </a:ext>
            </a:extLst>
          </p:cNvPr>
          <p:cNvSpPr>
            <a:spLocks noGrp="1"/>
          </p:cNvSpPr>
          <p:nvPr>
            <p:ph type="ftr" sz="quarter" idx="11"/>
          </p:nvPr>
        </p:nvSpPr>
        <p:spPr/>
        <p:txBody>
          <a:bodyPr/>
          <a:lstStyle/>
          <a:p>
            <a:endParaRPr lang="is-IS"/>
          </a:p>
        </p:txBody>
      </p:sp>
      <p:sp>
        <p:nvSpPr>
          <p:cNvPr id="5" name="Slide Number Placeholder 4">
            <a:extLst>
              <a:ext uri="{FF2B5EF4-FFF2-40B4-BE49-F238E27FC236}">
                <a16:creationId xmlns:a16="http://schemas.microsoft.com/office/drawing/2014/main" xmlns="" id="{CAAC66C3-BF48-20C3-327C-FE3D6AAB5C50}"/>
              </a:ext>
            </a:extLst>
          </p:cNvPr>
          <p:cNvSpPr>
            <a:spLocks noGrp="1"/>
          </p:cNvSpPr>
          <p:nvPr>
            <p:ph type="sldNum" sz="quarter" idx="12"/>
          </p:nvPr>
        </p:nvSpPr>
        <p:spPr/>
        <p:txBody>
          <a:bodyPr/>
          <a:lstStyle/>
          <a:p>
            <a:fld id="{26200C00-0580-4314-B48B-B9DFB1EF2AA5}" type="slidenum">
              <a:rPr lang="is-IS" smtClean="0"/>
              <a:t>‹#›</a:t>
            </a:fld>
            <a:endParaRPr lang="is-IS"/>
          </a:p>
        </p:txBody>
      </p:sp>
    </p:spTree>
    <p:extLst>
      <p:ext uri="{BB962C8B-B14F-4D97-AF65-F5344CB8AC3E}">
        <p14:creationId xmlns:p14="http://schemas.microsoft.com/office/powerpoint/2010/main" val="1507122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2B57FC3-8E43-924B-6D16-BC0A9D15205F}"/>
              </a:ext>
            </a:extLst>
          </p:cNvPr>
          <p:cNvSpPr>
            <a:spLocks noGrp="1"/>
          </p:cNvSpPr>
          <p:nvPr>
            <p:ph type="dt" sz="half" idx="10"/>
          </p:nvPr>
        </p:nvSpPr>
        <p:spPr/>
        <p:txBody>
          <a:bodyPr/>
          <a:lstStyle/>
          <a:p>
            <a:fld id="{861D5300-BAC7-4E8D-B4DD-DA25DED8EEB7}" type="datetimeFigureOut">
              <a:rPr lang="is-IS" smtClean="0"/>
              <a:t>02/01/25</a:t>
            </a:fld>
            <a:endParaRPr lang="is-IS"/>
          </a:p>
        </p:txBody>
      </p:sp>
      <p:sp>
        <p:nvSpPr>
          <p:cNvPr id="3" name="Footer Placeholder 2">
            <a:extLst>
              <a:ext uri="{FF2B5EF4-FFF2-40B4-BE49-F238E27FC236}">
                <a16:creationId xmlns:a16="http://schemas.microsoft.com/office/drawing/2014/main" xmlns="" id="{560E34A7-1737-DCD1-5E4C-1EFFB04EDA01}"/>
              </a:ext>
            </a:extLst>
          </p:cNvPr>
          <p:cNvSpPr>
            <a:spLocks noGrp="1"/>
          </p:cNvSpPr>
          <p:nvPr>
            <p:ph type="ftr" sz="quarter" idx="11"/>
          </p:nvPr>
        </p:nvSpPr>
        <p:spPr/>
        <p:txBody>
          <a:bodyPr/>
          <a:lstStyle/>
          <a:p>
            <a:endParaRPr lang="is-IS"/>
          </a:p>
        </p:txBody>
      </p:sp>
      <p:sp>
        <p:nvSpPr>
          <p:cNvPr id="4" name="Slide Number Placeholder 3">
            <a:extLst>
              <a:ext uri="{FF2B5EF4-FFF2-40B4-BE49-F238E27FC236}">
                <a16:creationId xmlns:a16="http://schemas.microsoft.com/office/drawing/2014/main" xmlns="" id="{97DB0FA6-85E8-20C8-9B02-48F2779122C5}"/>
              </a:ext>
            </a:extLst>
          </p:cNvPr>
          <p:cNvSpPr>
            <a:spLocks noGrp="1"/>
          </p:cNvSpPr>
          <p:nvPr>
            <p:ph type="sldNum" sz="quarter" idx="12"/>
          </p:nvPr>
        </p:nvSpPr>
        <p:spPr/>
        <p:txBody>
          <a:bodyPr/>
          <a:lstStyle/>
          <a:p>
            <a:fld id="{26200C00-0580-4314-B48B-B9DFB1EF2AA5}" type="slidenum">
              <a:rPr lang="is-IS" smtClean="0"/>
              <a:t>‹#›</a:t>
            </a:fld>
            <a:endParaRPr lang="is-IS"/>
          </a:p>
        </p:txBody>
      </p:sp>
    </p:spTree>
    <p:extLst>
      <p:ext uri="{BB962C8B-B14F-4D97-AF65-F5344CB8AC3E}">
        <p14:creationId xmlns:p14="http://schemas.microsoft.com/office/powerpoint/2010/main" val="345599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8FBE19-DCDD-B69D-9C72-56621FC185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Content Placeholder 2">
            <a:extLst>
              <a:ext uri="{FF2B5EF4-FFF2-40B4-BE49-F238E27FC236}">
                <a16:creationId xmlns:a16="http://schemas.microsoft.com/office/drawing/2014/main" xmlns="" id="{90A7AB2C-6623-2B45-2072-4B9DE56C00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a:extLst>
              <a:ext uri="{FF2B5EF4-FFF2-40B4-BE49-F238E27FC236}">
                <a16:creationId xmlns:a16="http://schemas.microsoft.com/office/drawing/2014/main" xmlns="" id="{FFED095B-AD7C-9A85-3076-1D42F6DBE2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CD66827-C5E5-258A-76A0-1FC0D1981248}"/>
              </a:ext>
            </a:extLst>
          </p:cNvPr>
          <p:cNvSpPr>
            <a:spLocks noGrp="1"/>
          </p:cNvSpPr>
          <p:nvPr>
            <p:ph type="dt" sz="half" idx="10"/>
          </p:nvPr>
        </p:nvSpPr>
        <p:spPr/>
        <p:txBody>
          <a:bodyPr/>
          <a:lstStyle/>
          <a:p>
            <a:fld id="{861D5300-BAC7-4E8D-B4DD-DA25DED8EEB7}" type="datetimeFigureOut">
              <a:rPr lang="is-IS" smtClean="0"/>
              <a:t>02/01/25</a:t>
            </a:fld>
            <a:endParaRPr lang="is-IS"/>
          </a:p>
        </p:txBody>
      </p:sp>
      <p:sp>
        <p:nvSpPr>
          <p:cNvPr id="6" name="Footer Placeholder 5">
            <a:extLst>
              <a:ext uri="{FF2B5EF4-FFF2-40B4-BE49-F238E27FC236}">
                <a16:creationId xmlns:a16="http://schemas.microsoft.com/office/drawing/2014/main" xmlns="" id="{929A2E3C-306A-5E6A-3E60-24E24F3A2D08}"/>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xmlns="" id="{18AFB425-3151-0C4C-A047-4C1B46B123EE}"/>
              </a:ext>
            </a:extLst>
          </p:cNvPr>
          <p:cNvSpPr>
            <a:spLocks noGrp="1"/>
          </p:cNvSpPr>
          <p:nvPr>
            <p:ph type="sldNum" sz="quarter" idx="12"/>
          </p:nvPr>
        </p:nvSpPr>
        <p:spPr/>
        <p:txBody>
          <a:bodyPr/>
          <a:lstStyle/>
          <a:p>
            <a:fld id="{26200C00-0580-4314-B48B-B9DFB1EF2AA5}" type="slidenum">
              <a:rPr lang="is-IS" smtClean="0"/>
              <a:t>‹#›</a:t>
            </a:fld>
            <a:endParaRPr lang="is-IS"/>
          </a:p>
        </p:txBody>
      </p:sp>
    </p:spTree>
    <p:extLst>
      <p:ext uri="{BB962C8B-B14F-4D97-AF65-F5344CB8AC3E}">
        <p14:creationId xmlns:p14="http://schemas.microsoft.com/office/powerpoint/2010/main" val="52013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4BA094-2BE3-1D61-367B-20D0A13EE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Picture Placeholder 2">
            <a:extLst>
              <a:ext uri="{FF2B5EF4-FFF2-40B4-BE49-F238E27FC236}">
                <a16:creationId xmlns:a16="http://schemas.microsoft.com/office/drawing/2014/main" xmlns="" id="{5A01DE08-2B68-4EF7-FBFF-8FF22FA1E0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a:extLst>
              <a:ext uri="{FF2B5EF4-FFF2-40B4-BE49-F238E27FC236}">
                <a16:creationId xmlns:a16="http://schemas.microsoft.com/office/drawing/2014/main" xmlns="" id="{0100E009-84F6-D6B2-A5D4-CFC78EF6C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8FF5FB1-6A12-B681-1C6C-9CDD853EFAC4}"/>
              </a:ext>
            </a:extLst>
          </p:cNvPr>
          <p:cNvSpPr>
            <a:spLocks noGrp="1"/>
          </p:cNvSpPr>
          <p:nvPr>
            <p:ph type="dt" sz="half" idx="10"/>
          </p:nvPr>
        </p:nvSpPr>
        <p:spPr/>
        <p:txBody>
          <a:bodyPr/>
          <a:lstStyle/>
          <a:p>
            <a:fld id="{861D5300-BAC7-4E8D-B4DD-DA25DED8EEB7}" type="datetimeFigureOut">
              <a:rPr lang="is-IS" smtClean="0"/>
              <a:t>02/01/25</a:t>
            </a:fld>
            <a:endParaRPr lang="is-IS"/>
          </a:p>
        </p:txBody>
      </p:sp>
      <p:sp>
        <p:nvSpPr>
          <p:cNvPr id="6" name="Footer Placeholder 5">
            <a:extLst>
              <a:ext uri="{FF2B5EF4-FFF2-40B4-BE49-F238E27FC236}">
                <a16:creationId xmlns:a16="http://schemas.microsoft.com/office/drawing/2014/main" xmlns="" id="{B17DA3B7-5BDB-9CFC-4BCE-EC1A8D9F88DA}"/>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xmlns="" id="{F89BBA44-3B49-F4FD-D9D7-8EAFF085D942}"/>
              </a:ext>
            </a:extLst>
          </p:cNvPr>
          <p:cNvSpPr>
            <a:spLocks noGrp="1"/>
          </p:cNvSpPr>
          <p:nvPr>
            <p:ph type="sldNum" sz="quarter" idx="12"/>
          </p:nvPr>
        </p:nvSpPr>
        <p:spPr/>
        <p:txBody>
          <a:bodyPr/>
          <a:lstStyle/>
          <a:p>
            <a:fld id="{26200C00-0580-4314-B48B-B9DFB1EF2AA5}" type="slidenum">
              <a:rPr lang="is-IS" smtClean="0"/>
              <a:t>‹#›</a:t>
            </a:fld>
            <a:endParaRPr lang="is-IS"/>
          </a:p>
        </p:txBody>
      </p:sp>
    </p:spTree>
    <p:extLst>
      <p:ext uri="{BB962C8B-B14F-4D97-AF65-F5344CB8AC3E}">
        <p14:creationId xmlns:p14="http://schemas.microsoft.com/office/powerpoint/2010/main" val="42879090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318DAF-3E2D-64A8-7EC2-64322860A6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a:extLst>
              <a:ext uri="{FF2B5EF4-FFF2-40B4-BE49-F238E27FC236}">
                <a16:creationId xmlns:a16="http://schemas.microsoft.com/office/drawing/2014/main" xmlns="" id="{05C03B2E-DAB3-04B6-F9E3-7DE80900C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xmlns="" id="{D256B3B3-BB97-0D6C-E626-765FD54DA3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D5300-BAC7-4E8D-B4DD-DA25DED8EEB7}" type="datetimeFigureOut">
              <a:rPr lang="is-IS" smtClean="0"/>
              <a:t>02/01/25</a:t>
            </a:fld>
            <a:endParaRPr lang="is-IS"/>
          </a:p>
        </p:txBody>
      </p:sp>
      <p:sp>
        <p:nvSpPr>
          <p:cNvPr id="5" name="Footer Placeholder 4">
            <a:extLst>
              <a:ext uri="{FF2B5EF4-FFF2-40B4-BE49-F238E27FC236}">
                <a16:creationId xmlns:a16="http://schemas.microsoft.com/office/drawing/2014/main" xmlns="" id="{B2ADA3A7-2E2B-7E80-F421-BB48B02211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a:extLst>
              <a:ext uri="{FF2B5EF4-FFF2-40B4-BE49-F238E27FC236}">
                <a16:creationId xmlns:a16="http://schemas.microsoft.com/office/drawing/2014/main" xmlns="" id="{EF7F978D-697B-089F-4E23-AF86708D94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00C00-0580-4314-B48B-B9DFB1EF2AA5}" type="slidenum">
              <a:rPr lang="is-IS" smtClean="0"/>
              <a:t>‹#›</a:t>
            </a:fld>
            <a:endParaRPr lang="is-IS"/>
          </a:p>
        </p:txBody>
      </p:sp>
    </p:spTree>
    <p:extLst>
      <p:ext uri="{BB962C8B-B14F-4D97-AF65-F5344CB8AC3E}">
        <p14:creationId xmlns:p14="http://schemas.microsoft.com/office/powerpoint/2010/main" val="3293317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jpe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3.webp"/><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EC447-038C-E126-FDFB-CCECE79B1580}"/>
              </a:ext>
            </a:extLst>
          </p:cNvPr>
          <p:cNvSpPr>
            <a:spLocks noGrp="1"/>
          </p:cNvSpPr>
          <p:nvPr>
            <p:ph type="ctrTitle"/>
          </p:nvPr>
        </p:nvSpPr>
        <p:spPr/>
        <p:txBody>
          <a:bodyPr/>
          <a:lstStyle/>
          <a:p>
            <a:r>
              <a:rPr lang="is-IS" dirty="0"/>
              <a:t>Mergæxli</a:t>
            </a:r>
            <a:br>
              <a:rPr lang="is-IS" dirty="0"/>
            </a:br>
            <a:r>
              <a:rPr lang="is-IS" dirty="0"/>
              <a:t>CAR-T og „</a:t>
            </a:r>
            <a:r>
              <a:rPr lang="is-IS" dirty="0" err="1"/>
              <a:t>bispecifics</a:t>
            </a:r>
            <a:r>
              <a:rPr lang="is-IS" dirty="0"/>
              <a:t>“</a:t>
            </a:r>
          </a:p>
        </p:txBody>
      </p:sp>
      <p:sp>
        <p:nvSpPr>
          <p:cNvPr id="3" name="Subtitle 2">
            <a:extLst>
              <a:ext uri="{FF2B5EF4-FFF2-40B4-BE49-F238E27FC236}">
                <a16:creationId xmlns:a16="http://schemas.microsoft.com/office/drawing/2014/main" xmlns="" id="{9DA5FABC-B770-7C4B-DF2B-819E64AE86A8}"/>
              </a:ext>
            </a:extLst>
          </p:cNvPr>
          <p:cNvSpPr>
            <a:spLocks noGrp="1"/>
          </p:cNvSpPr>
          <p:nvPr>
            <p:ph type="subTitle" idx="1"/>
          </p:nvPr>
        </p:nvSpPr>
        <p:spPr>
          <a:xfrm>
            <a:off x="1524000" y="4424998"/>
            <a:ext cx="9144000" cy="1655762"/>
          </a:xfrm>
        </p:spPr>
        <p:txBody>
          <a:bodyPr>
            <a:normAutofit fontScale="92500" lnSpcReduction="10000"/>
          </a:bodyPr>
          <a:lstStyle/>
          <a:p>
            <a:r>
              <a:rPr lang="is-IS" dirty="0"/>
              <a:t>Signý Vala Sveinsdóttir</a:t>
            </a:r>
          </a:p>
          <a:p>
            <a:r>
              <a:rPr lang="is-IS" dirty="0"/>
              <a:t>Yfirlæknir Blóðlækninga á Landspítala</a:t>
            </a:r>
          </a:p>
          <a:p>
            <a:endParaRPr lang="is-IS" dirty="0"/>
          </a:p>
          <a:p>
            <a:r>
              <a:rPr lang="is-IS" dirty="0"/>
              <a:t>25. október 2024</a:t>
            </a:r>
          </a:p>
        </p:txBody>
      </p:sp>
      <p:pic>
        <p:nvPicPr>
          <p:cNvPr id="4" name="Picture 3" descr="http://dokkan.is/Portals/0/Gallery/Album/8/LSH.jpg">
            <a:extLst>
              <a:ext uri="{FF2B5EF4-FFF2-40B4-BE49-F238E27FC236}">
                <a16:creationId xmlns:a16="http://schemas.microsoft.com/office/drawing/2014/main" xmlns="" id="{3216EC1E-030B-84D7-ECA5-6AC0AD64BC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8543" y="600551"/>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06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2B0F1B-C072-A913-A93C-2517422B3BE0}"/>
              </a:ext>
            </a:extLst>
          </p:cNvPr>
          <p:cNvSpPr>
            <a:spLocks noGrp="1"/>
          </p:cNvSpPr>
          <p:nvPr>
            <p:ph type="title"/>
          </p:nvPr>
        </p:nvSpPr>
        <p:spPr/>
        <p:txBody>
          <a:bodyPr>
            <a:normAutofit/>
          </a:bodyPr>
          <a:lstStyle/>
          <a:p>
            <a:r>
              <a:rPr lang="is-IS" sz="3600" b="1" i="1" dirty="0" err="1"/>
              <a:t>Teclistamab</a:t>
            </a:r>
            <a:r>
              <a:rPr lang="is-IS" sz="3600" b="1" i="1" dirty="0"/>
              <a:t>	(BCMA)</a:t>
            </a:r>
            <a:r>
              <a:rPr lang="is-IS" sz="3600" b="1" dirty="0"/>
              <a:t>		</a:t>
            </a:r>
          </a:p>
        </p:txBody>
      </p:sp>
      <p:sp>
        <p:nvSpPr>
          <p:cNvPr id="10" name="Content Placeholder 9">
            <a:extLst>
              <a:ext uri="{FF2B5EF4-FFF2-40B4-BE49-F238E27FC236}">
                <a16:creationId xmlns:a16="http://schemas.microsoft.com/office/drawing/2014/main" xmlns="" id="{8954B209-1348-E183-CE4A-6A8C56E52F06}"/>
              </a:ext>
            </a:extLst>
          </p:cNvPr>
          <p:cNvSpPr>
            <a:spLocks noGrp="1"/>
          </p:cNvSpPr>
          <p:nvPr>
            <p:ph sz="half" idx="1"/>
          </p:nvPr>
        </p:nvSpPr>
        <p:spPr/>
        <p:txBody>
          <a:bodyPr>
            <a:normAutofit fontScale="92500" lnSpcReduction="10000"/>
          </a:bodyPr>
          <a:lstStyle/>
          <a:p>
            <a:r>
              <a:rPr lang="is-IS" dirty="0"/>
              <a:t>Mikið meðhöndlaðir einstaklingar (</a:t>
            </a:r>
            <a:r>
              <a:rPr lang="is-IS" dirty="0" err="1"/>
              <a:t>amk</a:t>
            </a:r>
            <a:r>
              <a:rPr lang="is-IS" dirty="0"/>
              <a:t> 3 gerðir meðferða að baki)</a:t>
            </a:r>
          </a:p>
          <a:p>
            <a:endParaRPr lang="is-IS" dirty="0"/>
          </a:p>
          <a:p>
            <a:r>
              <a:rPr lang="is-IS" dirty="0"/>
              <a:t>ORR -heildarsvörun 63 % eftir að meðaltali 14 mánaða eftirfylgni</a:t>
            </a:r>
          </a:p>
          <a:p>
            <a:endParaRPr lang="is-IS" dirty="0"/>
          </a:p>
          <a:p>
            <a:r>
              <a:rPr lang="is-IS" dirty="0"/>
              <a:t>Svörun varði í rúma 18 mánuði að meðaltali</a:t>
            </a:r>
          </a:p>
          <a:p>
            <a:endParaRPr lang="is-IS" dirty="0"/>
          </a:p>
          <a:p>
            <a:r>
              <a:rPr lang="is-IS" dirty="0" err="1"/>
              <a:t>Sjúkdómversnunarfrí</a:t>
            </a:r>
            <a:r>
              <a:rPr lang="is-IS" dirty="0"/>
              <a:t> </a:t>
            </a:r>
            <a:r>
              <a:rPr lang="is-IS" dirty="0" err="1"/>
              <a:t>lifun</a:t>
            </a:r>
            <a:r>
              <a:rPr lang="is-IS" dirty="0"/>
              <a:t> tæpt ár</a:t>
            </a:r>
          </a:p>
          <a:p>
            <a:endParaRPr lang="is-IS" dirty="0"/>
          </a:p>
        </p:txBody>
      </p:sp>
      <p:pic>
        <p:nvPicPr>
          <p:cNvPr id="13" name="Picture 12" descr="http://dokkan.is/Portals/0/Gallery/Album/8/LSH.jpg">
            <a:extLst>
              <a:ext uri="{FF2B5EF4-FFF2-40B4-BE49-F238E27FC236}">
                <a16:creationId xmlns:a16="http://schemas.microsoft.com/office/drawing/2014/main" xmlns="" id="{A9314729-DA49-2486-05A6-0DBAB9DEDF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4887" y="0"/>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xmlns="" id="{FD862AC2-EFA7-B495-C750-A2D4B6C1DDA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019800" y="1398905"/>
            <a:ext cx="5603240" cy="47780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2B2696A4-19AF-B51E-6AEC-E436EC7566B8}"/>
              </a:ext>
            </a:extLst>
          </p:cNvPr>
          <p:cNvSpPr txBox="1"/>
          <p:nvPr/>
        </p:nvSpPr>
        <p:spPr>
          <a:xfrm>
            <a:off x="7707086" y="6389913"/>
            <a:ext cx="1284839" cy="369332"/>
          </a:xfrm>
          <a:prstGeom prst="rect">
            <a:avLst/>
          </a:prstGeom>
          <a:noFill/>
        </p:spPr>
        <p:txBody>
          <a:bodyPr wrap="none" rtlCol="0">
            <a:spAutoFit/>
          </a:bodyPr>
          <a:lstStyle/>
          <a:p>
            <a:r>
              <a:rPr lang="is-IS" dirty="0"/>
              <a:t>MajesTEC-1</a:t>
            </a:r>
          </a:p>
        </p:txBody>
      </p:sp>
    </p:spTree>
    <p:extLst>
      <p:ext uri="{BB962C8B-B14F-4D97-AF65-F5344CB8AC3E}">
        <p14:creationId xmlns:p14="http://schemas.microsoft.com/office/powerpoint/2010/main" val="424516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ECD659-CFB6-8A94-8CD8-5767F179436D}"/>
              </a:ext>
            </a:extLst>
          </p:cNvPr>
          <p:cNvSpPr>
            <a:spLocks noGrp="1"/>
          </p:cNvSpPr>
          <p:nvPr>
            <p:ph type="title"/>
          </p:nvPr>
        </p:nvSpPr>
        <p:spPr/>
        <p:txBody>
          <a:bodyPr>
            <a:normAutofit/>
          </a:bodyPr>
          <a:lstStyle/>
          <a:p>
            <a:r>
              <a:rPr lang="is-IS" b="1" dirty="0"/>
              <a:t>Tvísértæk mótefni í mergæxli</a:t>
            </a:r>
            <a:br>
              <a:rPr lang="is-IS" b="1" dirty="0"/>
            </a:br>
            <a:r>
              <a:rPr lang="is-IS" sz="3600" b="1" i="1" dirty="0" err="1"/>
              <a:t>Talquetamab</a:t>
            </a:r>
            <a:endParaRPr lang="is-IS" sz="3600" b="1" i="1" dirty="0"/>
          </a:p>
        </p:txBody>
      </p:sp>
      <p:pic>
        <p:nvPicPr>
          <p:cNvPr id="2050" name="Picture 2" descr="Talquetamab for relapsed/refractory ...">
            <a:extLst>
              <a:ext uri="{FF2B5EF4-FFF2-40B4-BE49-F238E27FC236}">
                <a16:creationId xmlns:a16="http://schemas.microsoft.com/office/drawing/2014/main" xmlns="" id="{C4530369-570E-42D1-9FDA-518F1E7055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4628" y="2071875"/>
            <a:ext cx="6829063" cy="36127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FF23CE40-C5BA-F646-E984-05FBD2D7DD1A}"/>
              </a:ext>
            </a:extLst>
          </p:cNvPr>
          <p:cNvSpPr txBox="1"/>
          <p:nvPr/>
        </p:nvSpPr>
        <p:spPr>
          <a:xfrm>
            <a:off x="3047036" y="6129732"/>
            <a:ext cx="6094070" cy="646331"/>
          </a:xfrm>
          <a:prstGeom prst="rect">
            <a:avLst/>
          </a:prstGeom>
          <a:noFill/>
        </p:spPr>
        <p:txBody>
          <a:bodyPr wrap="square">
            <a:spAutoFit/>
          </a:bodyPr>
          <a:lstStyle/>
          <a:p>
            <a:r>
              <a:rPr lang="en-US" b="0" i="0" dirty="0">
                <a:solidFill>
                  <a:srgbClr val="4E485C"/>
                </a:solidFill>
                <a:effectLst/>
                <a:latin typeface="Source Sans Pro" panose="020B0503030403020204" pitchFamily="34" charset="0"/>
              </a:rPr>
              <a:t>Design of anti-GPRC5D × CD3 bispecific antibody </a:t>
            </a:r>
            <a:r>
              <a:rPr lang="en-US" b="0" i="0" dirty="0" err="1">
                <a:solidFill>
                  <a:srgbClr val="4E485C"/>
                </a:solidFill>
                <a:effectLst/>
                <a:latin typeface="Source Sans Pro" panose="020B0503030403020204" pitchFamily="34" charset="0"/>
              </a:rPr>
              <a:t>talquetamab</a:t>
            </a:r>
            <a:r>
              <a:rPr lang="en-US" b="0" i="0" dirty="0">
                <a:solidFill>
                  <a:srgbClr val="4E485C"/>
                </a:solidFill>
                <a:effectLst/>
                <a:latin typeface="Source Sans Pro" panose="020B0503030403020204" pitchFamily="34" charset="0"/>
              </a:rPr>
              <a:t> (adapted from Chari </a:t>
            </a:r>
            <a:r>
              <a:rPr lang="en-US" b="0" i="1" dirty="0">
                <a:solidFill>
                  <a:srgbClr val="4E485C"/>
                </a:solidFill>
                <a:effectLst/>
                <a:latin typeface="Source Sans Pro" panose="020B0503030403020204" pitchFamily="34" charset="0"/>
              </a:rPr>
              <a:t>et al.</a:t>
            </a:r>
            <a:endParaRPr lang="is-IS" dirty="0"/>
          </a:p>
        </p:txBody>
      </p:sp>
      <p:sp>
        <p:nvSpPr>
          <p:cNvPr id="6" name="Oval 5">
            <a:extLst>
              <a:ext uri="{FF2B5EF4-FFF2-40B4-BE49-F238E27FC236}">
                <a16:creationId xmlns:a16="http://schemas.microsoft.com/office/drawing/2014/main" xmlns="" id="{A5ADB5C7-EE98-68AB-859E-24283CA3CDC2}"/>
              </a:ext>
            </a:extLst>
          </p:cNvPr>
          <p:cNvSpPr/>
          <p:nvPr/>
        </p:nvSpPr>
        <p:spPr>
          <a:xfrm>
            <a:off x="2801073" y="2754775"/>
            <a:ext cx="1469985" cy="67422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94232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50C09F-9292-6DAA-3D26-DE1371DA8D80}"/>
              </a:ext>
            </a:extLst>
          </p:cNvPr>
          <p:cNvSpPr>
            <a:spLocks noGrp="1"/>
          </p:cNvSpPr>
          <p:nvPr>
            <p:ph type="title"/>
          </p:nvPr>
        </p:nvSpPr>
        <p:spPr/>
        <p:txBody>
          <a:bodyPr>
            <a:normAutofit/>
          </a:bodyPr>
          <a:lstStyle/>
          <a:p>
            <a:r>
              <a:rPr lang="is-IS" sz="3600" b="1" dirty="0" err="1"/>
              <a:t>Talquetamab</a:t>
            </a:r>
            <a:r>
              <a:rPr lang="is-IS" sz="3600" b="1" dirty="0"/>
              <a:t> (GPRC50) </a:t>
            </a:r>
            <a:br>
              <a:rPr lang="is-IS" sz="3600" b="1" dirty="0"/>
            </a:br>
            <a:endParaRPr lang="is-IS" sz="3600" b="1" dirty="0"/>
          </a:p>
        </p:txBody>
      </p:sp>
      <p:sp>
        <p:nvSpPr>
          <p:cNvPr id="3" name="Content Placeholder 2">
            <a:extLst>
              <a:ext uri="{FF2B5EF4-FFF2-40B4-BE49-F238E27FC236}">
                <a16:creationId xmlns:a16="http://schemas.microsoft.com/office/drawing/2014/main" xmlns="" id="{EAE4B628-A9B5-A870-1A68-64F3E4890BED}"/>
              </a:ext>
            </a:extLst>
          </p:cNvPr>
          <p:cNvSpPr>
            <a:spLocks noGrp="1"/>
          </p:cNvSpPr>
          <p:nvPr>
            <p:ph sz="half" idx="1"/>
          </p:nvPr>
        </p:nvSpPr>
        <p:spPr/>
        <p:txBody>
          <a:bodyPr>
            <a:normAutofit/>
          </a:bodyPr>
          <a:lstStyle/>
          <a:p>
            <a:r>
              <a:rPr lang="is-IS" dirty="0"/>
              <a:t>ORR –heildarsvörun um 70%</a:t>
            </a:r>
          </a:p>
          <a:p>
            <a:r>
              <a:rPr lang="is-IS" dirty="0" err="1"/>
              <a:t>Rúml</a:t>
            </a:r>
            <a:r>
              <a:rPr lang="is-IS" dirty="0"/>
              <a:t> 30% í fullkomið sjúkdómshlé</a:t>
            </a:r>
          </a:p>
          <a:p>
            <a:r>
              <a:rPr lang="is-IS" dirty="0"/>
              <a:t>7,5-12 mán án </a:t>
            </a:r>
            <a:r>
              <a:rPr lang="is-IS" dirty="0" err="1"/>
              <a:t>versnunar</a:t>
            </a:r>
            <a:r>
              <a:rPr lang="is-IS" dirty="0"/>
              <a:t> (PFS)</a:t>
            </a:r>
          </a:p>
          <a:p>
            <a:r>
              <a:rPr lang="is-IS" dirty="0"/>
              <a:t>Um 77% á lífi eftir 12 mán</a:t>
            </a:r>
          </a:p>
          <a:p>
            <a:endParaRPr lang="is-IS" dirty="0"/>
          </a:p>
          <a:p>
            <a:r>
              <a:rPr lang="is-IS" dirty="0"/>
              <a:t>Erfið aukaverkun:</a:t>
            </a:r>
          </a:p>
          <a:p>
            <a:pPr lvl="1"/>
            <a:r>
              <a:rPr lang="is-IS" dirty="0"/>
              <a:t>Vont bragð í munni</a:t>
            </a:r>
          </a:p>
          <a:p>
            <a:pPr lvl="1"/>
            <a:r>
              <a:rPr lang="is-IS" dirty="0"/>
              <a:t>Húðeinkenni</a:t>
            </a:r>
          </a:p>
          <a:p>
            <a:endParaRPr lang="is-IS" dirty="0"/>
          </a:p>
        </p:txBody>
      </p:sp>
      <p:sp>
        <p:nvSpPr>
          <p:cNvPr id="5" name="TextBox 4">
            <a:extLst>
              <a:ext uri="{FF2B5EF4-FFF2-40B4-BE49-F238E27FC236}">
                <a16:creationId xmlns:a16="http://schemas.microsoft.com/office/drawing/2014/main" xmlns="" id="{77EFD93C-2F2A-9D9C-0205-E88F5A799B5A}"/>
              </a:ext>
            </a:extLst>
          </p:cNvPr>
          <p:cNvSpPr txBox="1"/>
          <p:nvPr/>
        </p:nvSpPr>
        <p:spPr>
          <a:xfrm>
            <a:off x="8287966" y="5904255"/>
            <a:ext cx="1848255" cy="369332"/>
          </a:xfrm>
          <a:prstGeom prst="rect">
            <a:avLst/>
          </a:prstGeom>
          <a:noFill/>
        </p:spPr>
        <p:txBody>
          <a:bodyPr wrap="square" rtlCol="0">
            <a:spAutoFit/>
          </a:bodyPr>
          <a:lstStyle/>
          <a:p>
            <a:r>
              <a:rPr lang="is-IS" dirty="0"/>
              <a:t>MonumenTAL-1 </a:t>
            </a:r>
          </a:p>
        </p:txBody>
      </p:sp>
      <p:pic>
        <p:nvPicPr>
          <p:cNvPr id="9" name="Content Placeholder 3" descr="A graph of numbers and percentages&#10;&#10;Description automatically generated">
            <a:extLst>
              <a:ext uri="{FF2B5EF4-FFF2-40B4-BE49-F238E27FC236}">
                <a16:creationId xmlns:a16="http://schemas.microsoft.com/office/drawing/2014/main" xmlns="" id="{7719219D-3FA8-6405-C481-D47CC70D5BA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24004" y="2084197"/>
            <a:ext cx="4629796" cy="3820058"/>
          </a:xfrm>
          <a:prstGeom prst="rect">
            <a:avLst/>
          </a:prstGeom>
        </p:spPr>
      </p:pic>
    </p:spTree>
    <p:extLst>
      <p:ext uri="{BB962C8B-B14F-4D97-AF65-F5344CB8AC3E}">
        <p14:creationId xmlns:p14="http://schemas.microsoft.com/office/powerpoint/2010/main" val="3146381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sv-SE" sz="4000" b="1" dirty="0">
                <a:latin typeface="+mn-lt"/>
                <a:cs typeface="Calibri Light" panose="020F0302020204030204" pitchFamily="34" charset="0"/>
              </a:rPr>
              <a:t>CAR-T</a:t>
            </a:r>
            <a:endParaRPr b="1" dirty="0">
              <a:latin typeface="+mn-lt"/>
              <a:cs typeface="Calibri Light" panose="020F0302020204030204" pitchFamily="34" charset="0"/>
            </a:endParaRPr>
          </a:p>
        </p:txBody>
      </p:sp>
      <p:sp>
        <p:nvSpPr>
          <p:cNvPr id="88" name="Google Shape;88;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336550" lvl="0" algn="l" rtl="0">
              <a:lnSpc>
                <a:spcPct val="90000"/>
              </a:lnSpc>
              <a:spcBef>
                <a:spcPts val="0"/>
              </a:spcBef>
              <a:spcAft>
                <a:spcPts val="0"/>
              </a:spcAft>
              <a:buClr>
                <a:schemeClr val="dk1"/>
              </a:buClr>
              <a:buSzPts val="2900"/>
              <a:buFont typeface="Arial" panose="020B0604020202020204" pitchFamily="34" charset="0"/>
              <a:buChar char="•"/>
            </a:pPr>
            <a:r>
              <a:rPr lang="sv-SE" sz="2800" b="1" dirty="0">
                <a:ea typeface="Calibri"/>
                <a:cs typeface="Calibri Light"/>
                <a:sym typeface="Calibri"/>
              </a:rPr>
              <a:t>C</a:t>
            </a:r>
            <a:r>
              <a:rPr lang="sv-SE" sz="2800" dirty="0">
                <a:ea typeface="Calibri"/>
                <a:cs typeface="Calibri Light"/>
                <a:sym typeface="Calibri"/>
              </a:rPr>
              <a:t>himeric </a:t>
            </a:r>
            <a:r>
              <a:rPr lang="sv-SE" sz="2800" b="1" dirty="0">
                <a:ea typeface="Calibri"/>
                <a:cs typeface="Calibri Light"/>
                <a:sym typeface="Calibri"/>
              </a:rPr>
              <a:t>a</a:t>
            </a:r>
            <a:r>
              <a:rPr lang="sv-SE" sz="2800" dirty="0">
                <a:ea typeface="Calibri"/>
                <a:cs typeface="Calibri Light"/>
                <a:sym typeface="Calibri"/>
              </a:rPr>
              <a:t>ntigen </a:t>
            </a:r>
            <a:r>
              <a:rPr lang="sv-SE" sz="2800" b="1" dirty="0">
                <a:ea typeface="Calibri"/>
                <a:cs typeface="Calibri Light"/>
                <a:sym typeface="Calibri"/>
              </a:rPr>
              <a:t>r</a:t>
            </a:r>
            <a:r>
              <a:rPr lang="sv-SE" sz="2800" dirty="0">
                <a:ea typeface="Calibri"/>
                <a:cs typeface="Calibri Light"/>
                <a:sym typeface="Calibri"/>
              </a:rPr>
              <a:t>eceptor (CAR) therapy</a:t>
            </a:r>
            <a:endParaRPr lang="sv-SE" sz="2800" dirty="0">
              <a:ea typeface="Calibri"/>
              <a:cs typeface="Calibri Light"/>
            </a:endParaRPr>
          </a:p>
          <a:p>
            <a:pPr marL="0" lvl="0" indent="0" algn="l" rtl="0">
              <a:lnSpc>
                <a:spcPct val="90000"/>
              </a:lnSpc>
              <a:spcBef>
                <a:spcPts val="0"/>
              </a:spcBef>
              <a:spcAft>
                <a:spcPts val="0"/>
              </a:spcAft>
              <a:buClr>
                <a:schemeClr val="dk1"/>
              </a:buClr>
              <a:buSzPts val="2900"/>
              <a:buNone/>
            </a:pPr>
            <a:endParaRPr lang="sv-SE" sz="2800" dirty="0">
              <a:ea typeface="Calibri"/>
              <a:cs typeface="Calibri Light" panose="020F0302020204030204" pitchFamily="34" charset="0"/>
            </a:endParaRPr>
          </a:p>
          <a:p>
            <a:pPr marL="336550">
              <a:spcBef>
                <a:spcPts val="0"/>
              </a:spcBef>
              <a:buSzPts val="2900"/>
              <a:buFont typeface="Arial" panose="020B0604020202020204" pitchFamily="34" charset="0"/>
              <a:buChar char="•"/>
            </a:pPr>
            <a:r>
              <a:rPr lang="sv-SE" sz="2800" dirty="0">
                <a:ea typeface="Calibri"/>
                <a:cs typeface="Calibri Light"/>
                <a:sym typeface="Calibri"/>
              </a:rPr>
              <a:t>Viðtaki gegn krabbameins- frumum settur inn í T-eitilfrumur með hjálp</a:t>
            </a:r>
            <a:r>
              <a:rPr lang="sv-SE" dirty="0">
                <a:ea typeface="Calibri"/>
                <a:cs typeface="Calibri Light"/>
                <a:sym typeface="Calibri"/>
              </a:rPr>
              <a:t> s.k.</a:t>
            </a:r>
            <a:r>
              <a:rPr lang="sv-SE" sz="2800" dirty="0">
                <a:ea typeface="Calibri"/>
                <a:cs typeface="Calibri Light"/>
                <a:sym typeface="Calibri"/>
              </a:rPr>
              <a:t> veiruvektors (-&gt;CAR fruma)</a:t>
            </a:r>
            <a:endParaRPr lang="sv-SE" sz="2800" dirty="0">
              <a:ea typeface="Calibri"/>
              <a:cs typeface="Calibri Light"/>
            </a:endParaRPr>
          </a:p>
          <a:p>
            <a:pPr marL="336550" lvl="0" algn="l" rtl="0">
              <a:lnSpc>
                <a:spcPct val="90000"/>
              </a:lnSpc>
              <a:spcBef>
                <a:spcPts val="0"/>
              </a:spcBef>
              <a:spcAft>
                <a:spcPts val="0"/>
              </a:spcAft>
              <a:buClr>
                <a:schemeClr val="dk1"/>
              </a:buClr>
              <a:buSzPts val="2900"/>
              <a:buFont typeface="Arial" panose="020B0604020202020204" pitchFamily="34" charset="0"/>
              <a:buChar char="•"/>
            </a:pPr>
            <a:endParaRPr lang="sv-SE" sz="2800" dirty="0">
              <a:ea typeface="Calibri"/>
              <a:cs typeface="Calibri Light" panose="020F0302020204030204" pitchFamily="34" charset="0"/>
            </a:endParaRPr>
          </a:p>
          <a:p>
            <a:pPr marL="336550" lvl="0" algn="l" rtl="0">
              <a:lnSpc>
                <a:spcPct val="90000"/>
              </a:lnSpc>
              <a:spcBef>
                <a:spcPts val="0"/>
              </a:spcBef>
              <a:spcAft>
                <a:spcPts val="0"/>
              </a:spcAft>
              <a:buClr>
                <a:schemeClr val="dk1"/>
              </a:buClr>
              <a:buSzPts val="2900"/>
              <a:buFont typeface="Arial" panose="020B0604020202020204" pitchFamily="34" charset="0"/>
              <a:buChar char="•"/>
            </a:pPr>
            <a:r>
              <a:rPr lang="sv-SE" sz="2800" dirty="0">
                <a:ea typeface="Calibri"/>
                <a:cs typeface="Calibri Light"/>
                <a:sym typeface="Calibri"/>
              </a:rPr>
              <a:t>CAR-T frumur ráðast svo gegn frumum sem tjá þann viðtaka sem var settur í þær</a:t>
            </a:r>
            <a:endParaRPr sz="2800" dirty="0">
              <a:ea typeface="Calibri"/>
              <a:cs typeface="Calibri Light"/>
              <a:sym typeface="Calibri"/>
            </a:endParaRPr>
          </a:p>
          <a:p>
            <a:pPr marL="0" lvl="0" indent="0" algn="l" rtl="0">
              <a:lnSpc>
                <a:spcPct val="90000"/>
              </a:lnSpc>
              <a:spcBef>
                <a:spcPts val="1000"/>
              </a:spcBef>
              <a:spcAft>
                <a:spcPts val="0"/>
              </a:spcAft>
              <a:buClr>
                <a:schemeClr val="dk1"/>
              </a:buClr>
              <a:buSzPts val="2800"/>
              <a:buNone/>
            </a:pPr>
            <a:endParaRPr dirty="0">
              <a:ea typeface="Calibri"/>
              <a:cs typeface="Calibri"/>
              <a:sym typeface="Calibri"/>
            </a:endParaRPr>
          </a:p>
          <a:p>
            <a:pPr marL="228600" lvl="0" indent="-101600" algn="l" rtl="0">
              <a:lnSpc>
                <a:spcPct val="90000"/>
              </a:lnSpc>
              <a:spcBef>
                <a:spcPts val="1000"/>
              </a:spcBef>
              <a:spcAft>
                <a:spcPts val="0"/>
              </a:spcAft>
              <a:buClr>
                <a:schemeClr val="dk1"/>
              </a:buClr>
              <a:buSzPts val="2000"/>
              <a:buNone/>
            </a:pPr>
            <a:endParaRPr sz="2000" dirty="0"/>
          </a:p>
          <a:p>
            <a:pPr marL="228600" lvl="0" indent="-101600" algn="l" rtl="0">
              <a:lnSpc>
                <a:spcPct val="90000"/>
              </a:lnSpc>
              <a:spcBef>
                <a:spcPts val="1000"/>
              </a:spcBef>
              <a:spcAft>
                <a:spcPts val="1600"/>
              </a:spcAft>
              <a:buClr>
                <a:schemeClr val="dk1"/>
              </a:buClr>
              <a:buSzPts val="2000"/>
              <a:buNone/>
            </a:pPr>
            <a:endParaRPr sz="2000" dirty="0"/>
          </a:p>
        </p:txBody>
      </p:sp>
      <p:sp>
        <p:nvSpPr>
          <p:cNvPr id="89" name="Google Shape;89;p17"/>
          <p:cNvSpPr txBox="1">
            <a:spLocks noGrp="1"/>
          </p:cNvSpPr>
          <p:nvPr>
            <p:ph type="body" idx="2"/>
          </p:nvPr>
        </p:nvSpPr>
        <p:spPr>
          <a:xfrm>
            <a:off x="6254474" y="1187519"/>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a:p>
            <a:pPr marL="228600" lvl="0" indent="-50800" algn="l" rtl="0">
              <a:lnSpc>
                <a:spcPct val="90000"/>
              </a:lnSpc>
              <a:spcBef>
                <a:spcPts val="1000"/>
              </a:spcBef>
              <a:spcAft>
                <a:spcPts val="1600"/>
              </a:spcAft>
              <a:buClr>
                <a:schemeClr val="dk1"/>
              </a:buClr>
              <a:buSzPts val="2800"/>
              <a:buNone/>
            </a:pPr>
            <a:endParaRPr dirty="0"/>
          </a:p>
        </p:txBody>
      </p:sp>
      <p:pic>
        <p:nvPicPr>
          <p:cNvPr id="90" name="Google Shape;90;p17"/>
          <p:cNvPicPr preferRelativeResize="0"/>
          <p:nvPr/>
        </p:nvPicPr>
        <p:blipFill rotWithShape="1">
          <a:blip r:embed="rId3">
            <a:alphaModFix/>
          </a:blip>
          <a:srcRect/>
          <a:stretch/>
        </p:blipFill>
        <p:spPr>
          <a:xfrm>
            <a:off x="6525671" y="1859518"/>
            <a:ext cx="5030776" cy="3007340"/>
          </a:xfrm>
          <a:prstGeom prst="rect">
            <a:avLst/>
          </a:prstGeom>
          <a:noFill/>
          <a:ln>
            <a:noFill/>
          </a:ln>
        </p:spPr>
      </p:pic>
      <p:pic>
        <p:nvPicPr>
          <p:cNvPr id="2" name="Picture 1" descr="http://dokkan.is/Portals/0/Gallery/Album/8/LSH.jpg">
            <a:extLst>
              <a:ext uri="{FF2B5EF4-FFF2-40B4-BE49-F238E27FC236}">
                <a16:creationId xmlns:a16="http://schemas.microsoft.com/office/drawing/2014/main" xmlns="" id="{DD4EB3CE-C1A9-4FC5-10B4-E6A24C535E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24807" y="64607"/>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CED73-B873-D180-95A2-0F70CF64C5C7}"/>
              </a:ext>
            </a:extLst>
          </p:cNvPr>
          <p:cNvSpPr>
            <a:spLocks noGrp="1"/>
          </p:cNvSpPr>
          <p:nvPr>
            <p:ph type="title"/>
          </p:nvPr>
        </p:nvSpPr>
        <p:spPr>
          <a:xfrm>
            <a:off x="578210" y="527637"/>
            <a:ext cx="11360700" cy="763500"/>
          </a:xfrm>
        </p:spPr>
        <p:txBody>
          <a:bodyPr>
            <a:normAutofit fontScale="90000"/>
          </a:bodyPr>
          <a:lstStyle/>
          <a:p>
            <a:r>
              <a:rPr lang="is-IS" b="1" dirty="0">
                <a:latin typeface="+mn-lt"/>
                <a:cs typeface="Calibri Light" panose="020F0302020204030204" pitchFamily="34" charset="0"/>
              </a:rPr>
              <a:t>Saga CAR-T</a:t>
            </a:r>
          </a:p>
        </p:txBody>
      </p:sp>
      <p:sp>
        <p:nvSpPr>
          <p:cNvPr id="3" name="Text Placeholder 2">
            <a:extLst>
              <a:ext uri="{FF2B5EF4-FFF2-40B4-BE49-F238E27FC236}">
                <a16:creationId xmlns:a16="http://schemas.microsoft.com/office/drawing/2014/main" xmlns="" id="{47D72D59-7946-EEA4-248C-1C70CBBBDFAE}"/>
              </a:ext>
            </a:extLst>
          </p:cNvPr>
          <p:cNvSpPr>
            <a:spLocks noGrp="1"/>
          </p:cNvSpPr>
          <p:nvPr>
            <p:ph type="body" idx="1"/>
          </p:nvPr>
        </p:nvSpPr>
        <p:spPr>
          <a:xfrm>
            <a:off x="415600" y="1536633"/>
            <a:ext cx="5253680" cy="4555200"/>
          </a:xfrm>
        </p:spPr>
        <p:txBody>
          <a:bodyPr>
            <a:normAutofit/>
          </a:bodyPr>
          <a:lstStyle/>
          <a:p>
            <a:pPr>
              <a:buChar char="•"/>
            </a:pPr>
            <a:r>
              <a:rPr lang="is-IS" dirty="0">
                <a:cs typeface="Calibri Light"/>
              </a:rPr>
              <a:t>Fyrsti CAR var hannaður 1987</a:t>
            </a:r>
            <a:endParaRPr lang="en-US" dirty="0"/>
          </a:p>
          <a:p>
            <a:pPr lvl="1">
              <a:buChar char="•"/>
            </a:pPr>
            <a:r>
              <a:rPr lang="is-IS" dirty="0" err="1">
                <a:cs typeface="Calibri Light"/>
              </a:rPr>
              <a:t>Zelig</a:t>
            </a:r>
            <a:r>
              <a:rPr lang="is-IS" dirty="0">
                <a:cs typeface="Calibri Light"/>
              </a:rPr>
              <a:t> </a:t>
            </a:r>
            <a:r>
              <a:rPr lang="is-IS" dirty="0" err="1">
                <a:cs typeface="Calibri Light"/>
              </a:rPr>
              <a:t>Eshhar</a:t>
            </a:r>
            <a:r>
              <a:rPr lang="is-IS" dirty="0">
                <a:cs typeface="Calibri Light"/>
              </a:rPr>
              <a:t>, ónæmisfræðingur frá Ísrael</a:t>
            </a:r>
          </a:p>
          <a:p>
            <a:pPr lvl="1">
              <a:buChar char="•"/>
            </a:pPr>
            <a:endParaRPr lang="is-IS" dirty="0">
              <a:cs typeface="Calibri Light" panose="020F0302020204030204" pitchFamily="34" charset="0"/>
            </a:endParaRPr>
          </a:p>
          <a:p>
            <a:pPr>
              <a:buChar char="•"/>
            </a:pPr>
            <a:r>
              <a:rPr lang="is-IS" dirty="0">
                <a:cs typeface="Calibri Light"/>
              </a:rPr>
              <a:t>2010-11 fyrstu rannsóknir á fólki</a:t>
            </a:r>
          </a:p>
          <a:p>
            <a:pPr lvl="1">
              <a:buChar char="•"/>
            </a:pPr>
            <a:r>
              <a:rPr lang="is-IS" dirty="0" err="1">
                <a:cs typeface="Calibri Light"/>
              </a:rPr>
              <a:t>Lymfoma</a:t>
            </a:r>
            <a:r>
              <a:rPr lang="is-IS" dirty="0">
                <a:cs typeface="Calibri Light"/>
              </a:rPr>
              <a:t>, ALL og CLL</a:t>
            </a:r>
          </a:p>
          <a:p>
            <a:pPr lvl="1">
              <a:buChar char="•"/>
            </a:pPr>
            <a:endParaRPr lang="is-IS" dirty="0">
              <a:cs typeface="Calibri Light" panose="020F0302020204030204" pitchFamily="34" charset="0"/>
            </a:endParaRPr>
          </a:p>
          <a:p>
            <a:pPr>
              <a:buChar char="•"/>
            </a:pPr>
            <a:r>
              <a:rPr lang="is-IS" dirty="0">
                <a:cs typeface="Calibri Light"/>
              </a:rPr>
              <a:t>2017 fyrsta lyfið samþykkt (</a:t>
            </a:r>
            <a:r>
              <a:rPr lang="is-IS" dirty="0" err="1">
                <a:cs typeface="Calibri Light"/>
              </a:rPr>
              <a:t>Tisa-cel</a:t>
            </a:r>
            <a:r>
              <a:rPr lang="is-IS" dirty="0">
                <a:cs typeface="Calibri Light"/>
              </a:rPr>
              <a:t>, </a:t>
            </a:r>
            <a:r>
              <a:rPr lang="is-IS" dirty="0" err="1">
                <a:cs typeface="Calibri Light"/>
              </a:rPr>
              <a:t>Kymriah</a:t>
            </a:r>
            <a:r>
              <a:rPr lang="is-IS" dirty="0">
                <a:cs typeface="Calibri Light"/>
              </a:rPr>
              <a:t> – CD19 – ALL)</a:t>
            </a:r>
          </a:p>
          <a:p>
            <a:pPr>
              <a:buChar char="•"/>
            </a:pPr>
            <a:endParaRPr lang="is-IS" dirty="0">
              <a:cs typeface="Calibri Light"/>
            </a:endParaRPr>
          </a:p>
          <a:p>
            <a:pPr marL="565150" lvl="1" indent="0">
              <a:buNone/>
            </a:pPr>
            <a:endParaRPr lang="is-IS" dirty="0"/>
          </a:p>
        </p:txBody>
      </p:sp>
      <p:sp>
        <p:nvSpPr>
          <p:cNvPr id="5" name="TextBox 4">
            <a:extLst>
              <a:ext uri="{FF2B5EF4-FFF2-40B4-BE49-F238E27FC236}">
                <a16:creationId xmlns:a16="http://schemas.microsoft.com/office/drawing/2014/main" xmlns="" id="{0A43FE7D-FA7F-078E-1C55-7A296BB4D882}"/>
              </a:ext>
            </a:extLst>
          </p:cNvPr>
          <p:cNvSpPr txBox="1"/>
          <p:nvPr/>
        </p:nvSpPr>
        <p:spPr>
          <a:xfrm>
            <a:off x="6092723" y="5478541"/>
            <a:ext cx="4851400" cy="646331"/>
          </a:xfrm>
          <a:prstGeom prst="rect">
            <a:avLst/>
          </a:prstGeom>
          <a:noFill/>
        </p:spPr>
        <p:txBody>
          <a:bodyPr wrap="square" lIns="91440" tIns="45720" rIns="91440" bIns="45720" rtlCol="0" anchor="t">
            <a:spAutoFit/>
          </a:bodyPr>
          <a:lstStyle/>
          <a:p>
            <a:r>
              <a:rPr lang="is-IS" dirty="0">
                <a:latin typeface="Abadi Extra Light"/>
              </a:rPr>
              <a:t>Emily Whitehead, núna 12 ár frá CAR-T 2012 gegn ALL</a:t>
            </a:r>
          </a:p>
        </p:txBody>
      </p:sp>
      <p:pic>
        <p:nvPicPr>
          <p:cNvPr id="6" name="Picture 6" descr="A person holding a sign&#10;&#10;Description automatically generated">
            <a:extLst>
              <a:ext uri="{FF2B5EF4-FFF2-40B4-BE49-F238E27FC236}">
                <a16:creationId xmlns:a16="http://schemas.microsoft.com/office/drawing/2014/main" xmlns="" id="{0912DA91-A659-ADF5-5086-1D255C45634B}"/>
              </a:ext>
            </a:extLst>
          </p:cNvPr>
          <p:cNvPicPr>
            <a:picLocks noChangeAspect="1"/>
          </p:cNvPicPr>
          <p:nvPr/>
        </p:nvPicPr>
        <p:blipFill>
          <a:blip r:embed="rId3"/>
          <a:stretch>
            <a:fillRect/>
          </a:stretch>
        </p:blipFill>
        <p:spPr>
          <a:xfrm>
            <a:off x="6150077" y="885722"/>
            <a:ext cx="4504812" cy="4513006"/>
          </a:xfrm>
          <a:prstGeom prst="rect">
            <a:avLst/>
          </a:prstGeom>
        </p:spPr>
      </p:pic>
    </p:spTree>
    <p:extLst>
      <p:ext uri="{BB962C8B-B14F-4D97-AF65-F5344CB8AC3E}">
        <p14:creationId xmlns:p14="http://schemas.microsoft.com/office/powerpoint/2010/main" val="2590172581"/>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FD4D490-FEEA-9AFD-2E64-2E244D5313D1}"/>
              </a:ext>
            </a:extLst>
          </p:cNvPr>
          <p:cNvPicPr>
            <a:picLocks noChangeAspect="1"/>
          </p:cNvPicPr>
          <p:nvPr/>
        </p:nvPicPr>
        <p:blipFill>
          <a:blip r:embed="rId3"/>
          <a:stretch>
            <a:fillRect/>
          </a:stretch>
        </p:blipFill>
        <p:spPr>
          <a:xfrm>
            <a:off x="756927" y="0"/>
            <a:ext cx="10678146" cy="6858000"/>
          </a:xfrm>
          <a:prstGeom prst="rect">
            <a:avLst/>
          </a:prstGeom>
        </p:spPr>
      </p:pic>
    </p:spTree>
    <p:extLst>
      <p:ext uri="{BB962C8B-B14F-4D97-AF65-F5344CB8AC3E}">
        <p14:creationId xmlns:p14="http://schemas.microsoft.com/office/powerpoint/2010/main" val="2828430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4AEA8B-54E0-725E-F369-43F97388E992}"/>
              </a:ext>
            </a:extLst>
          </p:cNvPr>
          <p:cNvSpPr>
            <a:spLocks noGrp="1"/>
          </p:cNvSpPr>
          <p:nvPr>
            <p:ph type="title"/>
          </p:nvPr>
        </p:nvSpPr>
        <p:spPr/>
        <p:txBody>
          <a:bodyPr/>
          <a:lstStyle/>
          <a:p>
            <a:r>
              <a:rPr lang="is-IS" b="1" dirty="0"/>
              <a:t>CART og mergæxli</a:t>
            </a:r>
          </a:p>
        </p:txBody>
      </p:sp>
      <p:sp>
        <p:nvSpPr>
          <p:cNvPr id="3" name="Content Placeholder 2">
            <a:extLst>
              <a:ext uri="{FF2B5EF4-FFF2-40B4-BE49-F238E27FC236}">
                <a16:creationId xmlns:a16="http://schemas.microsoft.com/office/drawing/2014/main" xmlns="" id="{0CEA2FFC-C911-A45F-EFD7-6EFE3FF21119}"/>
              </a:ext>
            </a:extLst>
          </p:cNvPr>
          <p:cNvSpPr>
            <a:spLocks noGrp="1"/>
          </p:cNvSpPr>
          <p:nvPr>
            <p:ph idx="1"/>
          </p:nvPr>
        </p:nvSpPr>
        <p:spPr/>
        <p:txBody>
          <a:bodyPr>
            <a:normAutofit/>
          </a:bodyPr>
          <a:lstStyle/>
          <a:p>
            <a:r>
              <a:rPr lang="is-IS" dirty="0">
                <a:cs typeface="Calibri Light"/>
              </a:rPr>
              <a:t>2021 í mergæxlum í USA og EMA</a:t>
            </a:r>
          </a:p>
          <a:p>
            <a:endParaRPr lang="is-IS" dirty="0"/>
          </a:p>
          <a:p>
            <a:r>
              <a:rPr lang="is-IS" dirty="0"/>
              <a:t>BCMA viðtaki á </a:t>
            </a:r>
            <a:r>
              <a:rPr lang="is-IS" dirty="0" err="1"/>
              <a:t>plasma</a:t>
            </a:r>
            <a:r>
              <a:rPr lang="is-IS" dirty="0"/>
              <a:t> frumum</a:t>
            </a:r>
          </a:p>
          <a:p>
            <a:endParaRPr lang="is-IS" dirty="0"/>
          </a:p>
          <a:p>
            <a:r>
              <a:rPr lang="is-IS" dirty="0"/>
              <a:t>Lyfin (</a:t>
            </a:r>
            <a:r>
              <a:rPr lang="is-IS" dirty="0" err="1"/>
              <a:t>Veiruvektorarnir</a:t>
            </a:r>
            <a:r>
              <a:rPr lang="is-IS" dirty="0"/>
              <a:t>) Ida-</a:t>
            </a:r>
            <a:r>
              <a:rPr lang="is-IS" dirty="0" err="1"/>
              <a:t>Cel</a:t>
            </a:r>
            <a:r>
              <a:rPr lang="is-IS" dirty="0"/>
              <a:t> og </a:t>
            </a:r>
            <a:r>
              <a:rPr lang="is-IS" dirty="0" err="1"/>
              <a:t>Cilta-Cel</a:t>
            </a:r>
            <a:r>
              <a:rPr lang="is-IS" dirty="0"/>
              <a:t> eru samþykkt í </a:t>
            </a:r>
            <a:r>
              <a:rPr lang="is-IS" b="1" dirty="0"/>
              <a:t>Evrópu</a:t>
            </a:r>
            <a:r>
              <a:rPr lang="is-IS" dirty="0"/>
              <a:t>, og í Svíþjóð, ekki enn á Íslandi</a:t>
            </a:r>
          </a:p>
          <a:p>
            <a:endParaRPr lang="is-IS" dirty="0"/>
          </a:p>
          <a:p>
            <a:pPr lvl="1"/>
            <a:endParaRPr lang="sv-SE" dirty="0"/>
          </a:p>
          <a:p>
            <a:pPr marL="457200" lvl="1" indent="0">
              <a:buNone/>
            </a:pPr>
            <a:endParaRPr lang="sv-SE" dirty="0"/>
          </a:p>
        </p:txBody>
      </p:sp>
      <p:pic>
        <p:nvPicPr>
          <p:cNvPr id="4" name="Picture 3" descr="http://dokkan.is/Portals/0/Gallery/Album/8/LSH.jpg">
            <a:extLst>
              <a:ext uri="{FF2B5EF4-FFF2-40B4-BE49-F238E27FC236}">
                <a16:creationId xmlns:a16="http://schemas.microsoft.com/office/drawing/2014/main" xmlns="" id="{259362CC-005B-0FB6-6211-405594C6E7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9687" y="298450"/>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924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CA5107-1F9A-0F1A-33E7-46EDAA530BDE}"/>
              </a:ext>
            </a:extLst>
          </p:cNvPr>
          <p:cNvSpPr>
            <a:spLocks noGrp="1"/>
          </p:cNvSpPr>
          <p:nvPr>
            <p:ph type="title"/>
          </p:nvPr>
        </p:nvSpPr>
        <p:spPr/>
        <p:txBody>
          <a:bodyPr>
            <a:normAutofit/>
          </a:bodyPr>
          <a:lstStyle/>
          <a:p>
            <a:r>
              <a:rPr lang="is-IS" sz="3600" b="1" dirty="0">
                <a:latin typeface="+mn-lt"/>
              </a:rPr>
              <a:t>CART og mergæxli</a:t>
            </a:r>
          </a:p>
        </p:txBody>
      </p:sp>
      <p:sp>
        <p:nvSpPr>
          <p:cNvPr id="3" name="Content Placeholder 2">
            <a:extLst>
              <a:ext uri="{FF2B5EF4-FFF2-40B4-BE49-F238E27FC236}">
                <a16:creationId xmlns:a16="http://schemas.microsoft.com/office/drawing/2014/main" xmlns="" id="{572D53DE-43FB-5568-0263-8C6A70DB1922}"/>
              </a:ext>
            </a:extLst>
          </p:cNvPr>
          <p:cNvSpPr>
            <a:spLocks noGrp="1"/>
          </p:cNvSpPr>
          <p:nvPr>
            <p:ph idx="1"/>
          </p:nvPr>
        </p:nvSpPr>
        <p:spPr/>
        <p:txBody>
          <a:bodyPr>
            <a:normAutofit/>
          </a:bodyPr>
          <a:lstStyle/>
          <a:p>
            <a:r>
              <a:rPr lang="sv-SE" sz="3200" b="1" i="1" dirty="0"/>
              <a:t>Ida-Cel (KarMMa rannsóknin, 2021):</a:t>
            </a:r>
          </a:p>
          <a:p>
            <a:pPr marL="0" indent="0">
              <a:buNone/>
            </a:pPr>
            <a:endParaRPr lang="sv-SE" sz="3200" b="1" i="1" dirty="0"/>
          </a:p>
          <a:p>
            <a:pPr lvl="1"/>
            <a:r>
              <a:rPr lang="sv-SE" sz="2800" dirty="0"/>
              <a:t>Heildarsvörun 73% og 33% fullkomna svörun. </a:t>
            </a:r>
          </a:p>
          <a:p>
            <a:pPr lvl="1"/>
            <a:r>
              <a:rPr lang="sv-SE" sz="2800" dirty="0"/>
              <a:t>Meðallengd svörunar tæplega 11 mánuðir </a:t>
            </a:r>
          </a:p>
          <a:p>
            <a:pPr lvl="1"/>
            <a:r>
              <a:rPr lang="sv-SE" sz="2800" dirty="0"/>
              <a:t>Sjúkdómsfrí svörun tæpl 9 mán og heildarlifun rúml 19 mánuðir</a:t>
            </a:r>
          </a:p>
          <a:p>
            <a:pPr lvl="1"/>
            <a:endParaRPr lang="sv-SE" sz="2800" dirty="0"/>
          </a:p>
          <a:p>
            <a:pPr lvl="1"/>
            <a:r>
              <a:rPr lang="sv-SE" sz="2800" dirty="0"/>
              <a:t>En aukaverkanir </a:t>
            </a:r>
          </a:p>
          <a:p>
            <a:endParaRPr lang="is-IS" sz="3200" dirty="0"/>
          </a:p>
        </p:txBody>
      </p:sp>
    </p:spTree>
    <p:extLst>
      <p:ext uri="{BB962C8B-B14F-4D97-AF65-F5344CB8AC3E}">
        <p14:creationId xmlns:p14="http://schemas.microsoft.com/office/powerpoint/2010/main" val="584977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6E3C31-D850-872D-F4CC-AB6D7B4ABBFB}"/>
              </a:ext>
            </a:extLst>
          </p:cNvPr>
          <p:cNvSpPr>
            <a:spLocks noGrp="1"/>
          </p:cNvSpPr>
          <p:nvPr>
            <p:ph type="title"/>
          </p:nvPr>
        </p:nvSpPr>
        <p:spPr/>
        <p:txBody>
          <a:bodyPr/>
          <a:lstStyle/>
          <a:p>
            <a:r>
              <a:rPr lang="is-IS" b="1" dirty="0"/>
              <a:t>CART og mergæxli</a:t>
            </a:r>
          </a:p>
        </p:txBody>
      </p:sp>
      <p:sp>
        <p:nvSpPr>
          <p:cNvPr id="3" name="Content Placeholder 2">
            <a:extLst>
              <a:ext uri="{FF2B5EF4-FFF2-40B4-BE49-F238E27FC236}">
                <a16:creationId xmlns:a16="http://schemas.microsoft.com/office/drawing/2014/main" xmlns="" id="{1BD3B28B-E891-E7BE-3273-46D766A7B333}"/>
              </a:ext>
            </a:extLst>
          </p:cNvPr>
          <p:cNvSpPr>
            <a:spLocks noGrp="1"/>
          </p:cNvSpPr>
          <p:nvPr>
            <p:ph idx="1"/>
          </p:nvPr>
        </p:nvSpPr>
        <p:spPr/>
        <p:txBody>
          <a:bodyPr/>
          <a:lstStyle/>
          <a:p>
            <a:r>
              <a:rPr lang="sv-SE" b="1" i="1" dirty="0"/>
              <a:t>Cilta-cel (CARTITUDE-1 rannsóknin)</a:t>
            </a:r>
            <a:r>
              <a:rPr lang="sv-SE" dirty="0"/>
              <a:t> </a:t>
            </a:r>
          </a:p>
          <a:p>
            <a:pPr lvl="1"/>
            <a:r>
              <a:rPr lang="sv-SE" dirty="0"/>
              <a:t>með heildarsvörun um 97 % þar af um um 67-82% með fullkomna svörun</a:t>
            </a:r>
          </a:p>
          <a:p>
            <a:pPr lvl="1"/>
            <a:r>
              <a:rPr lang="sv-SE" dirty="0"/>
              <a:t>sjúkdómsfrí lifun eftir 18 mán var um 66%</a:t>
            </a:r>
          </a:p>
          <a:p>
            <a:pPr lvl="1"/>
            <a:r>
              <a:rPr lang="sv-SE" dirty="0"/>
              <a:t>Lengri eftirfylgni hefur sýnt einhverja sjúklinga í sjúkdómshléi eftir +2 ár</a:t>
            </a:r>
          </a:p>
          <a:p>
            <a:endParaRPr lang="is-IS" dirty="0"/>
          </a:p>
          <a:p>
            <a:r>
              <a:rPr lang="sv-SE" dirty="0"/>
              <a:t>Hins vegar fá langflestir endurkomu sjúkdóms á einhverjum tímapunkti</a:t>
            </a:r>
          </a:p>
          <a:p>
            <a:r>
              <a:rPr lang="sv-SE" dirty="0"/>
              <a:t>Mynda ónæmi gegn CART frumunum</a:t>
            </a:r>
            <a:endParaRPr lang="is-IS" dirty="0"/>
          </a:p>
          <a:p>
            <a:endParaRPr lang="is-IS" dirty="0"/>
          </a:p>
        </p:txBody>
      </p:sp>
      <p:pic>
        <p:nvPicPr>
          <p:cNvPr id="4" name="Picture 3" descr="http://dokkan.is/Portals/0/Gallery/Album/8/LSH.jpg">
            <a:extLst>
              <a:ext uri="{FF2B5EF4-FFF2-40B4-BE49-F238E27FC236}">
                <a16:creationId xmlns:a16="http://schemas.microsoft.com/office/drawing/2014/main" xmlns="" id="{2896B915-0EC2-D6DB-E341-20AE582E03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8310" y="288913"/>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380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E19220-EE0F-9BB1-D7D3-6215E5169C67}"/>
              </a:ext>
            </a:extLst>
          </p:cNvPr>
          <p:cNvSpPr>
            <a:spLocks noGrp="1"/>
          </p:cNvSpPr>
          <p:nvPr>
            <p:ph type="title"/>
          </p:nvPr>
        </p:nvSpPr>
        <p:spPr>
          <a:xfrm>
            <a:off x="669600" y="567967"/>
            <a:ext cx="11360700" cy="763500"/>
          </a:xfrm>
        </p:spPr>
        <p:txBody>
          <a:bodyPr>
            <a:normAutofit fontScale="90000"/>
          </a:bodyPr>
          <a:lstStyle/>
          <a:p>
            <a:r>
              <a:rPr lang="en-US" b="1" dirty="0" err="1">
                <a:latin typeface="+mn-lt"/>
              </a:rPr>
              <a:t>Sérstakar</a:t>
            </a:r>
            <a:r>
              <a:rPr lang="en-US" b="1" dirty="0">
                <a:latin typeface="Abadi Extra Light"/>
              </a:rPr>
              <a:t> </a:t>
            </a:r>
            <a:r>
              <a:rPr lang="en-US" b="1" dirty="0" err="1">
                <a:latin typeface="+mn-lt"/>
              </a:rPr>
              <a:t>aukaverkanir</a:t>
            </a:r>
            <a:endParaRPr lang="en-US" b="1" dirty="0">
              <a:latin typeface="+mn-lt"/>
            </a:endParaRPr>
          </a:p>
        </p:txBody>
      </p:sp>
      <p:sp>
        <p:nvSpPr>
          <p:cNvPr id="3" name="Text Placeholder 2">
            <a:extLst>
              <a:ext uri="{FF2B5EF4-FFF2-40B4-BE49-F238E27FC236}">
                <a16:creationId xmlns:a16="http://schemas.microsoft.com/office/drawing/2014/main" xmlns="" id="{D9FF6D81-2841-0D3D-9E19-521F234B1F8E}"/>
              </a:ext>
            </a:extLst>
          </p:cNvPr>
          <p:cNvSpPr>
            <a:spLocks noGrp="1"/>
          </p:cNvSpPr>
          <p:nvPr>
            <p:ph type="body" idx="1"/>
          </p:nvPr>
        </p:nvSpPr>
        <p:spPr/>
        <p:txBody>
          <a:bodyPr>
            <a:normAutofit/>
          </a:bodyPr>
          <a:lstStyle/>
          <a:p>
            <a:pPr>
              <a:buChar char="•"/>
            </a:pPr>
            <a:r>
              <a:rPr lang="is-IS" sz="2800" b="1" dirty="0" err="1">
                <a:solidFill>
                  <a:schemeClr val="tx1"/>
                </a:solidFill>
              </a:rPr>
              <a:t>C</a:t>
            </a:r>
            <a:r>
              <a:rPr lang="is-IS" sz="2800" dirty="0" err="1">
                <a:solidFill>
                  <a:schemeClr val="tx1"/>
                </a:solidFill>
              </a:rPr>
              <a:t>ytokine</a:t>
            </a:r>
            <a:r>
              <a:rPr lang="is-IS" sz="2800" dirty="0">
                <a:solidFill>
                  <a:schemeClr val="tx1"/>
                </a:solidFill>
              </a:rPr>
              <a:t> </a:t>
            </a:r>
            <a:r>
              <a:rPr lang="is-IS" sz="2800" b="1" dirty="0">
                <a:solidFill>
                  <a:schemeClr val="tx1"/>
                </a:solidFill>
              </a:rPr>
              <a:t>R</a:t>
            </a:r>
            <a:r>
              <a:rPr lang="is-IS" sz="2800" dirty="0">
                <a:solidFill>
                  <a:schemeClr val="tx1"/>
                </a:solidFill>
              </a:rPr>
              <a:t>elease </a:t>
            </a:r>
            <a:r>
              <a:rPr lang="is-IS" sz="2800" b="1" dirty="0" err="1">
                <a:solidFill>
                  <a:schemeClr val="tx1"/>
                </a:solidFill>
              </a:rPr>
              <a:t>S</a:t>
            </a:r>
            <a:r>
              <a:rPr lang="is-IS" sz="2800" dirty="0" err="1">
                <a:solidFill>
                  <a:schemeClr val="tx1"/>
                </a:solidFill>
              </a:rPr>
              <a:t>yndrome</a:t>
            </a:r>
            <a:r>
              <a:rPr lang="is-IS" sz="2800" dirty="0">
                <a:solidFill>
                  <a:schemeClr val="tx1"/>
                </a:solidFill>
              </a:rPr>
              <a:t>, CRS – </a:t>
            </a:r>
            <a:r>
              <a:rPr lang="is-IS" sz="2800" b="1" i="1" dirty="0">
                <a:solidFill>
                  <a:schemeClr val="tx1"/>
                </a:solidFill>
              </a:rPr>
              <a:t>„ofurbólga“</a:t>
            </a:r>
            <a:endParaRPr lang="en-US" sz="2800" b="1" i="1" dirty="0">
              <a:solidFill>
                <a:schemeClr val="tx1"/>
              </a:solidFill>
            </a:endParaRPr>
          </a:p>
          <a:p>
            <a:pPr>
              <a:lnSpc>
                <a:spcPct val="114999"/>
              </a:lnSpc>
              <a:buChar char="•"/>
            </a:pPr>
            <a:endParaRPr lang="is-IS" sz="2800" dirty="0">
              <a:solidFill>
                <a:schemeClr val="tx1"/>
              </a:solidFill>
            </a:endParaRPr>
          </a:p>
          <a:p>
            <a:pPr>
              <a:lnSpc>
                <a:spcPct val="114999"/>
              </a:lnSpc>
              <a:buChar char="•"/>
            </a:pPr>
            <a:r>
              <a:rPr lang="sv-SE" sz="2800" b="1" dirty="0">
                <a:solidFill>
                  <a:schemeClr val="tx1"/>
                </a:solidFill>
              </a:rPr>
              <a:t>I</a:t>
            </a:r>
            <a:r>
              <a:rPr lang="sv-SE" sz="2800" dirty="0">
                <a:solidFill>
                  <a:schemeClr val="tx1"/>
                </a:solidFill>
              </a:rPr>
              <a:t>mmune effector </a:t>
            </a:r>
            <a:r>
              <a:rPr lang="sv-SE" sz="2800" b="1" dirty="0">
                <a:solidFill>
                  <a:schemeClr val="tx1"/>
                </a:solidFill>
              </a:rPr>
              <a:t>C</a:t>
            </a:r>
            <a:r>
              <a:rPr lang="sv-SE" sz="2800" dirty="0">
                <a:solidFill>
                  <a:schemeClr val="tx1"/>
                </a:solidFill>
              </a:rPr>
              <a:t>ell associated </a:t>
            </a:r>
            <a:r>
              <a:rPr lang="sv-SE" sz="2800" b="1" dirty="0">
                <a:solidFill>
                  <a:schemeClr val="tx1"/>
                </a:solidFill>
              </a:rPr>
              <a:t>N</a:t>
            </a:r>
            <a:r>
              <a:rPr lang="sv-SE" sz="2800" dirty="0">
                <a:solidFill>
                  <a:schemeClr val="tx1"/>
                </a:solidFill>
              </a:rPr>
              <a:t>eurotoxicity </a:t>
            </a:r>
            <a:r>
              <a:rPr lang="sv-SE" sz="2800" b="1" dirty="0">
                <a:solidFill>
                  <a:schemeClr val="tx1"/>
                </a:solidFill>
              </a:rPr>
              <a:t>S</a:t>
            </a:r>
            <a:r>
              <a:rPr lang="sv-SE" sz="2800" dirty="0">
                <a:solidFill>
                  <a:schemeClr val="tx1"/>
                </a:solidFill>
              </a:rPr>
              <a:t>yndrome, ICANS – </a:t>
            </a:r>
            <a:r>
              <a:rPr lang="sv-SE" sz="2800" b="1" i="1" dirty="0">
                <a:solidFill>
                  <a:schemeClr val="tx1"/>
                </a:solidFill>
              </a:rPr>
              <a:t>taugaeinkenni</a:t>
            </a:r>
          </a:p>
          <a:p>
            <a:pPr>
              <a:lnSpc>
                <a:spcPct val="114999"/>
              </a:lnSpc>
              <a:buChar char="•"/>
            </a:pPr>
            <a:endParaRPr lang="sv-SE" dirty="0"/>
          </a:p>
          <a:p>
            <a:pPr>
              <a:lnSpc>
                <a:spcPct val="114999"/>
              </a:lnSpc>
              <a:buChar char="•"/>
            </a:pPr>
            <a:r>
              <a:rPr lang="sv-SE" sz="2800" dirty="0">
                <a:solidFill>
                  <a:schemeClr val="tx1"/>
                </a:solidFill>
              </a:rPr>
              <a:t>Sýkingar</a:t>
            </a:r>
          </a:p>
          <a:p>
            <a:pPr>
              <a:lnSpc>
                <a:spcPct val="114999"/>
              </a:lnSpc>
              <a:buChar char="•"/>
            </a:pPr>
            <a:endParaRPr lang="sv-SE" dirty="0"/>
          </a:p>
          <a:p>
            <a:pPr>
              <a:lnSpc>
                <a:spcPct val="114999"/>
              </a:lnSpc>
              <a:buChar char="•"/>
            </a:pPr>
            <a:r>
              <a:rPr lang="sv-SE" sz="2800" dirty="0">
                <a:solidFill>
                  <a:schemeClr val="tx1"/>
                </a:solidFill>
              </a:rPr>
              <a:t>Lág blógildi</a:t>
            </a:r>
            <a:endParaRPr lang="is-IS" sz="2800" dirty="0">
              <a:solidFill>
                <a:schemeClr val="tx1"/>
              </a:solidFill>
            </a:endParaRPr>
          </a:p>
        </p:txBody>
      </p:sp>
      <p:pic>
        <p:nvPicPr>
          <p:cNvPr id="4" name="Picture 3" descr="http://dokkan.is/Portals/0/Gallery/Album/8/LSH.jpg">
            <a:extLst>
              <a:ext uri="{FF2B5EF4-FFF2-40B4-BE49-F238E27FC236}">
                <a16:creationId xmlns:a16="http://schemas.microsoft.com/office/drawing/2014/main" xmlns="" id="{87A06125-B683-F2AB-8A0B-F7CD21970A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9207" y="447357"/>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575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xmlns="" id="{257A3697-AD83-49AD-81E9-A41CBA207930}"/>
              </a:ext>
            </a:extLst>
          </p:cNvPr>
          <p:cNvSpPr>
            <a:spLocks noGrp="1"/>
          </p:cNvSpPr>
          <p:nvPr>
            <p:ph type="title"/>
          </p:nvPr>
        </p:nvSpPr>
        <p:spPr/>
        <p:txBody>
          <a:bodyPr/>
          <a:lstStyle/>
          <a:p>
            <a:pPr eaLnBrk="1" hangingPunct="1"/>
            <a:r>
              <a:rPr lang="sv-SE" altLang="is-IS">
                <a:solidFill>
                  <a:schemeClr val="accent2"/>
                </a:solidFill>
              </a:rPr>
              <a:t>Plasmafrumur</a:t>
            </a:r>
            <a:r>
              <a:rPr lang="sv-SE" altLang="is-IS"/>
              <a:t> </a:t>
            </a:r>
          </a:p>
        </p:txBody>
      </p:sp>
      <p:sp>
        <p:nvSpPr>
          <p:cNvPr id="56323" name="Platshållare för ClipArt 4">
            <a:extLst>
              <a:ext uri="{FF2B5EF4-FFF2-40B4-BE49-F238E27FC236}">
                <a16:creationId xmlns:a16="http://schemas.microsoft.com/office/drawing/2014/main" xmlns="" id="{DEFF78EA-A445-40FA-99A2-DFFCE18854EE}"/>
              </a:ext>
            </a:extLst>
          </p:cNvPr>
          <p:cNvSpPr>
            <a:spLocks noGrp="1" noTextEdit="1"/>
          </p:cNvSpPr>
          <p:nvPr>
            <p:ph type="clipArt" sz="half" idx="1"/>
          </p:nvPr>
        </p:nvSpPr>
        <p:spPr/>
        <p:txBody>
          <a:bodyPr/>
          <a:lstStyle/>
          <a:p>
            <a:endParaRPr lang="is-IS"/>
          </a:p>
        </p:txBody>
      </p:sp>
      <p:pic>
        <p:nvPicPr>
          <p:cNvPr id="56325" name="Picture 5" descr="http://www.healthsystem.virginia.edu/internet/hematology/HessImages/Plasma-cells-website.jpg">
            <a:extLst>
              <a:ext uri="{FF2B5EF4-FFF2-40B4-BE49-F238E27FC236}">
                <a16:creationId xmlns:a16="http://schemas.microsoft.com/office/drawing/2014/main" xmlns="" id="{B5B181A0-1A94-4455-B7AB-05C6FDC64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176" y="2205039"/>
            <a:ext cx="5260975"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http://dokkan.is/Portals/0/Gallery/Album/8/LSH.jpg">
            <a:extLst>
              <a:ext uri="{FF2B5EF4-FFF2-40B4-BE49-F238E27FC236}">
                <a16:creationId xmlns:a16="http://schemas.microsoft.com/office/drawing/2014/main" xmlns="" id="{EFF45CD5-DC44-B4B8-223E-A18D235C15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25" y="483706"/>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advTm="2966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35C4D3-7594-8530-39BB-E82BA9EEA98A}"/>
              </a:ext>
            </a:extLst>
          </p:cNvPr>
          <p:cNvSpPr>
            <a:spLocks noGrp="1"/>
          </p:cNvSpPr>
          <p:nvPr>
            <p:ph type="title"/>
          </p:nvPr>
        </p:nvSpPr>
        <p:spPr>
          <a:xfrm>
            <a:off x="834887" y="365125"/>
            <a:ext cx="10518913" cy="1325563"/>
          </a:xfrm>
        </p:spPr>
        <p:txBody>
          <a:bodyPr/>
          <a:lstStyle/>
          <a:p>
            <a:r>
              <a:rPr lang="is-IS" b="1"/>
              <a:t>Aukaverkanir</a:t>
            </a:r>
          </a:p>
        </p:txBody>
      </p:sp>
      <p:pic>
        <p:nvPicPr>
          <p:cNvPr id="5" name="Content Placeholder 4" descr="A diagram of a cytotoxin release syndrome&#10;&#10;Description automatically generated">
            <a:extLst>
              <a:ext uri="{FF2B5EF4-FFF2-40B4-BE49-F238E27FC236}">
                <a16:creationId xmlns:a16="http://schemas.microsoft.com/office/drawing/2014/main" xmlns="" id="{98C308ED-8DB0-E803-23E4-57C9EED193A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74221" y="655982"/>
            <a:ext cx="7579578" cy="5546035"/>
          </a:xfrm>
        </p:spPr>
      </p:pic>
      <p:sp>
        <p:nvSpPr>
          <p:cNvPr id="6" name="TextBox 5">
            <a:extLst>
              <a:ext uri="{FF2B5EF4-FFF2-40B4-BE49-F238E27FC236}">
                <a16:creationId xmlns:a16="http://schemas.microsoft.com/office/drawing/2014/main" xmlns="" id="{5F67D7CF-54E7-C6CE-F13D-3C308F2BC443}"/>
              </a:ext>
            </a:extLst>
          </p:cNvPr>
          <p:cNvSpPr txBox="1"/>
          <p:nvPr/>
        </p:nvSpPr>
        <p:spPr>
          <a:xfrm>
            <a:off x="238538" y="1769165"/>
            <a:ext cx="5146262" cy="1754326"/>
          </a:xfrm>
          <a:prstGeom prst="rect">
            <a:avLst/>
          </a:prstGeom>
          <a:noFill/>
        </p:spPr>
        <p:txBody>
          <a:bodyPr wrap="square" rtlCol="0">
            <a:spAutoFit/>
          </a:bodyPr>
          <a:lstStyle/>
          <a:p>
            <a:r>
              <a:rPr lang="is-IS" sz="3600" b="1" i="1" dirty="0" err="1"/>
              <a:t>Cytokine</a:t>
            </a:r>
            <a:r>
              <a:rPr lang="is-IS" sz="3600" b="1" i="1" dirty="0"/>
              <a:t> Release </a:t>
            </a:r>
            <a:r>
              <a:rPr lang="is-IS" sz="3600" b="1" i="1" dirty="0" err="1"/>
              <a:t>Syndrome</a:t>
            </a:r>
            <a:endParaRPr lang="is-IS" sz="3600" b="1" i="1" dirty="0"/>
          </a:p>
          <a:p>
            <a:r>
              <a:rPr lang="is-IS" sz="3600" b="1" i="1" dirty="0"/>
              <a:t>„Ofurbólga“</a:t>
            </a:r>
          </a:p>
        </p:txBody>
      </p:sp>
      <p:sp>
        <p:nvSpPr>
          <p:cNvPr id="7" name="TextBox 6">
            <a:extLst>
              <a:ext uri="{FF2B5EF4-FFF2-40B4-BE49-F238E27FC236}">
                <a16:creationId xmlns:a16="http://schemas.microsoft.com/office/drawing/2014/main" xmlns="" id="{BDF08E98-2591-5D57-8E53-450BCD28D45C}"/>
              </a:ext>
            </a:extLst>
          </p:cNvPr>
          <p:cNvSpPr txBox="1"/>
          <p:nvPr/>
        </p:nvSpPr>
        <p:spPr>
          <a:xfrm>
            <a:off x="355600" y="4154895"/>
            <a:ext cx="3362959" cy="1938992"/>
          </a:xfrm>
          <a:prstGeom prst="rect">
            <a:avLst/>
          </a:prstGeom>
          <a:noFill/>
        </p:spPr>
        <p:txBody>
          <a:bodyPr wrap="square" rtlCol="0">
            <a:spAutoFit/>
          </a:bodyPr>
          <a:lstStyle/>
          <a:p>
            <a:r>
              <a:rPr lang="is-IS" sz="2400" b="1" dirty="0"/>
              <a:t>-Hiti</a:t>
            </a:r>
          </a:p>
          <a:p>
            <a:r>
              <a:rPr lang="is-IS" sz="2400" b="1" dirty="0"/>
              <a:t>-Flensulík einkenni</a:t>
            </a:r>
          </a:p>
          <a:p>
            <a:r>
              <a:rPr lang="is-IS" sz="2400" b="1" dirty="0"/>
              <a:t>-Hraður hjartsláttur</a:t>
            </a:r>
          </a:p>
          <a:p>
            <a:r>
              <a:rPr lang="is-IS" sz="2400" b="1" dirty="0"/>
              <a:t>-Lágur blóðþrýstingur</a:t>
            </a:r>
          </a:p>
          <a:p>
            <a:r>
              <a:rPr lang="is-IS" sz="2400" b="1" dirty="0"/>
              <a:t>-Léleg </a:t>
            </a:r>
            <a:r>
              <a:rPr lang="is-IS" sz="2400" b="1" dirty="0" err="1"/>
              <a:t>súrefnismettun</a:t>
            </a:r>
            <a:endParaRPr lang="is-IS" sz="2400" b="1" dirty="0"/>
          </a:p>
        </p:txBody>
      </p:sp>
      <p:pic>
        <p:nvPicPr>
          <p:cNvPr id="3" name="Picture 2" descr="http://dokkan.is/Portals/0/Gallery/Album/8/LSH.jpg">
            <a:extLst>
              <a:ext uri="{FF2B5EF4-FFF2-40B4-BE49-F238E27FC236}">
                <a16:creationId xmlns:a16="http://schemas.microsoft.com/office/drawing/2014/main" xmlns="" id="{9D543891-5A72-6D60-0542-335D63136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24343" y="0"/>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634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9CB709-0049-77E6-13C6-3F10736ED4CB}"/>
              </a:ext>
            </a:extLst>
          </p:cNvPr>
          <p:cNvSpPr>
            <a:spLocks noGrp="1"/>
          </p:cNvSpPr>
          <p:nvPr>
            <p:ph type="title"/>
          </p:nvPr>
        </p:nvSpPr>
        <p:spPr>
          <a:xfrm>
            <a:off x="649249" y="539270"/>
            <a:ext cx="10766934" cy="763500"/>
          </a:xfrm>
        </p:spPr>
        <p:txBody>
          <a:bodyPr>
            <a:normAutofit/>
          </a:bodyPr>
          <a:lstStyle/>
          <a:p>
            <a:r>
              <a:rPr lang="sv-SE" sz="2800" b="1" i="1" dirty="0">
                <a:solidFill>
                  <a:schemeClr val="tx1"/>
                </a:solidFill>
                <a:latin typeface="+mn-lt"/>
              </a:rPr>
              <a:t>Immune effector Cell-associated Neurotoxicity Syndrome, ICANS</a:t>
            </a:r>
            <a:endParaRPr lang="en-US" sz="2800" b="1" i="1" dirty="0">
              <a:solidFill>
                <a:schemeClr val="tx1"/>
              </a:solidFill>
              <a:latin typeface="+mn-lt"/>
            </a:endParaRPr>
          </a:p>
        </p:txBody>
      </p:sp>
      <p:sp>
        <p:nvSpPr>
          <p:cNvPr id="3" name="Text Placeholder 2">
            <a:extLst>
              <a:ext uri="{FF2B5EF4-FFF2-40B4-BE49-F238E27FC236}">
                <a16:creationId xmlns:a16="http://schemas.microsoft.com/office/drawing/2014/main" xmlns="" id="{D570F5F9-46F6-F762-85FA-877383EDC950}"/>
              </a:ext>
            </a:extLst>
          </p:cNvPr>
          <p:cNvSpPr>
            <a:spLocks noGrp="1"/>
          </p:cNvSpPr>
          <p:nvPr>
            <p:ph type="body" idx="1"/>
          </p:nvPr>
        </p:nvSpPr>
        <p:spPr>
          <a:xfrm>
            <a:off x="434777" y="539270"/>
            <a:ext cx="11195878" cy="5300361"/>
          </a:xfrm>
        </p:spPr>
        <p:txBody>
          <a:bodyPr>
            <a:normAutofit/>
          </a:bodyPr>
          <a:lstStyle/>
          <a:p>
            <a:pPr marL="76200" indent="0">
              <a:buNone/>
            </a:pPr>
            <a:endParaRPr lang="en-US" dirty="0"/>
          </a:p>
          <a:p>
            <a:pPr marL="76200" indent="0">
              <a:buNone/>
            </a:pPr>
            <a:r>
              <a:rPr lang="en-US" b="1" i="1" dirty="0"/>
              <a:t>(</a:t>
            </a:r>
            <a:r>
              <a:rPr lang="en-US" b="1" i="1" dirty="0" err="1"/>
              <a:t>Taugaeinkenni</a:t>
            </a:r>
            <a:r>
              <a:rPr lang="en-US" b="1" i="1" dirty="0"/>
              <a:t>)</a:t>
            </a:r>
          </a:p>
          <a:p>
            <a:pPr>
              <a:lnSpc>
                <a:spcPct val="114999"/>
              </a:lnSpc>
              <a:buChar char="•"/>
            </a:pPr>
            <a:r>
              <a:rPr lang="sv-SE" sz="2800" dirty="0">
                <a:solidFill>
                  <a:schemeClr val="tx1"/>
                </a:solidFill>
                <a:cs typeface="Calibri Light"/>
              </a:rPr>
              <a:t>Óljós ástæða</a:t>
            </a:r>
            <a:r>
              <a:rPr lang="sv-SE" sz="2800" dirty="0">
                <a:solidFill>
                  <a:schemeClr val="lt1"/>
                </a:solidFill>
                <a:cs typeface="Calibri Light"/>
              </a:rPr>
              <a:t>)</a:t>
            </a:r>
          </a:p>
          <a:p>
            <a:pPr lvl="1">
              <a:lnSpc>
                <a:spcPct val="114999"/>
              </a:lnSpc>
              <a:buChar char="•"/>
            </a:pPr>
            <a:r>
              <a:rPr lang="sv-SE" sz="1800" dirty="0">
                <a:solidFill>
                  <a:schemeClr val="tx1"/>
                </a:solidFill>
                <a:cs typeface="Calibri Light"/>
              </a:rPr>
              <a:t>Almenn bólga, bólguefni eyðileggja þröskuldinn yfir í miðtaugakerfið </a:t>
            </a:r>
          </a:p>
          <a:p>
            <a:pPr lvl="1">
              <a:lnSpc>
                <a:spcPct val="114999"/>
              </a:lnSpc>
              <a:buChar char="•"/>
            </a:pPr>
            <a:r>
              <a:rPr lang="sv-SE" sz="1800" dirty="0">
                <a:solidFill>
                  <a:schemeClr val="tx1"/>
                </a:solidFill>
                <a:cs typeface="Calibri Light"/>
              </a:rPr>
              <a:t>Oft eftir ofurbólgu (CRS) en þarf ekki að vera</a:t>
            </a:r>
            <a:r>
              <a:rPr lang="sv-SE" sz="1800" dirty="0">
                <a:solidFill>
                  <a:schemeClr val="lt1"/>
                </a:solidFill>
                <a:cs typeface="Calibri Light"/>
              </a:rPr>
              <a:t>Systemi</a:t>
            </a:r>
          </a:p>
          <a:p>
            <a:pPr lvl="1">
              <a:lnSpc>
                <a:spcPct val="114999"/>
              </a:lnSpc>
              <a:buChar char="•"/>
            </a:pPr>
            <a:endParaRPr lang="sv-SE" sz="2300" dirty="0">
              <a:solidFill>
                <a:schemeClr val="lt1"/>
              </a:solidFill>
              <a:cs typeface="Calibri Light"/>
            </a:endParaRPr>
          </a:p>
          <a:p>
            <a:pPr>
              <a:lnSpc>
                <a:spcPct val="114999"/>
              </a:lnSpc>
              <a:buChar char="•"/>
            </a:pPr>
            <a:r>
              <a:rPr lang="sv-SE" sz="2800" dirty="0">
                <a:solidFill>
                  <a:schemeClr val="tx1"/>
                </a:solidFill>
                <a:cs typeface="Calibri Light"/>
              </a:rPr>
              <a:t>Oftast á degi 4-10 en getur komið seinna</a:t>
            </a:r>
          </a:p>
          <a:p>
            <a:pPr marL="76200" indent="0">
              <a:lnSpc>
                <a:spcPct val="114999"/>
              </a:lnSpc>
              <a:buNone/>
            </a:pPr>
            <a:endParaRPr lang="sv-SE" sz="2800" dirty="0">
              <a:solidFill>
                <a:schemeClr val="tx1"/>
              </a:solidFill>
              <a:cs typeface="Calibri Light"/>
            </a:endParaRPr>
          </a:p>
          <a:p>
            <a:pPr lvl="1">
              <a:lnSpc>
                <a:spcPct val="114999"/>
              </a:lnSpc>
              <a:buChar char="•"/>
            </a:pPr>
            <a:endParaRPr lang="sv-SE" sz="2300" dirty="0">
              <a:solidFill>
                <a:schemeClr val="tx1"/>
              </a:solidFill>
              <a:cs typeface="Calibri Light"/>
            </a:endParaRPr>
          </a:p>
          <a:p>
            <a:pPr lvl="1">
              <a:lnSpc>
                <a:spcPct val="114999"/>
              </a:lnSpc>
              <a:buChar char="•"/>
            </a:pPr>
            <a:endParaRPr lang="sv-SE" sz="2300" dirty="0">
              <a:solidFill>
                <a:schemeClr val="tx1"/>
              </a:solidFill>
              <a:cs typeface="Calibri Light"/>
            </a:endParaRPr>
          </a:p>
          <a:p>
            <a:pPr lvl="1">
              <a:lnSpc>
                <a:spcPct val="114999"/>
              </a:lnSpc>
              <a:buChar char="•"/>
            </a:pPr>
            <a:endParaRPr lang="sv-SE" sz="2300" dirty="0">
              <a:solidFill>
                <a:schemeClr val="tx1"/>
              </a:solidFill>
              <a:cs typeface="Calibri Light"/>
            </a:endParaRPr>
          </a:p>
          <a:p>
            <a:pPr lvl="1">
              <a:lnSpc>
                <a:spcPct val="114999"/>
              </a:lnSpc>
              <a:buChar char="•"/>
            </a:pPr>
            <a:endParaRPr lang="en-US" dirty="0">
              <a:solidFill>
                <a:schemeClr val="tx1"/>
              </a:solidFill>
            </a:endParaRPr>
          </a:p>
        </p:txBody>
      </p:sp>
      <p:pic>
        <p:nvPicPr>
          <p:cNvPr id="4" name="Picture 3">
            <a:extLst>
              <a:ext uri="{FF2B5EF4-FFF2-40B4-BE49-F238E27FC236}">
                <a16:creationId xmlns:a16="http://schemas.microsoft.com/office/drawing/2014/main" xmlns="" id="{AC9E7D6B-866B-0F5F-0B4B-1DBAF54EC564}"/>
              </a:ext>
            </a:extLst>
          </p:cNvPr>
          <p:cNvPicPr>
            <a:picLocks noChangeAspect="1"/>
          </p:cNvPicPr>
          <p:nvPr/>
        </p:nvPicPr>
        <p:blipFill>
          <a:blip r:embed="rId3"/>
          <a:stretch>
            <a:fillRect/>
          </a:stretch>
        </p:blipFill>
        <p:spPr>
          <a:xfrm>
            <a:off x="2213500" y="3551638"/>
            <a:ext cx="6757265" cy="3164121"/>
          </a:xfrm>
          <a:prstGeom prst="rect">
            <a:avLst/>
          </a:prstGeom>
        </p:spPr>
      </p:pic>
      <p:pic>
        <p:nvPicPr>
          <p:cNvPr id="5" name="Picture 4" descr="http://dokkan.is/Portals/0/Gallery/Album/8/LSH.jpg">
            <a:extLst>
              <a:ext uri="{FF2B5EF4-FFF2-40B4-BE49-F238E27FC236}">
                <a16:creationId xmlns:a16="http://schemas.microsoft.com/office/drawing/2014/main" xmlns="" id="{607F9129-3204-74C9-209D-9DCCDD0397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98310" y="288913"/>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142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sz="3600" b="1" i="1" dirty="0">
                <a:latin typeface="+mn-lt"/>
              </a:rPr>
              <a:t>Algengi ICANS</a:t>
            </a:r>
          </a:p>
        </p:txBody>
      </p:sp>
      <p:sp>
        <p:nvSpPr>
          <p:cNvPr id="3" name="Text Placeholder 2"/>
          <p:cNvSpPr>
            <a:spLocks noGrp="1"/>
          </p:cNvSpPr>
          <p:nvPr>
            <p:ph type="body" idx="1"/>
          </p:nvPr>
        </p:nvSpPr>
        <p:spPr>
          <a:xfrm>
            <a:off x="415600" y="1536633"/>
            <a:ext cx="11772354" cy="4555200"/>
          </a:xfrm>
        </p:spPr>
        <p:txBody>
          <a:bodyPr>
            <a:normAutofit/>
          </a:bodyPr>
          <a:lstStyle/>
          <a:p>
            <a:pPr>
              <a:lnSpc>
                <a:spcPct val="114999"/>
              </a:lnSpc>
              <a:buFont typeface="Arial"/>
              <a:buChar char="•"/>
            </a:pPr>
            <a:r>
              <a:rPr lang="sv-SE" sz="2800" dirty="0">
                <a:solidFill>
                  <a:schemeClr val="tx1"/>
                </a:solidFill>
                <a:cs typeface="Calibri Light"/>
              </a:rPr>
              <a:t>CART </a:t>
            </a:r>
            <a:r>
              <a:rPr lang="sv-SE" dirty="0">
                <a:cs typeface="Calibri Light"/>
              </a:rPr>
              <a:t>– Ekki mjög algengt en í myeloma um 3-6% fyrir ida-Cel </a:t>
            </a:r>
          </a:p>
          <a:p>
            <a:pPr marL="76200" indent="0">
              <a:lnSpc>
                <a:spcPct val="114999"/>
              </a:lnSpc>
              <a:buNone/>
            </a:pPr>
            <a:r>
              <a:rPr lang="sv-SE" dirty="0">
                <a:cs typeface="Calibri Light"/>
                <a:sym typeface="Calibri"/>
              </a:rPr>
              <a:t>en allt að 20% með Cilta-cel</a:t>
            </a:r>
            <a:endParaRPr lang="sv-SE" sz="2800" dirty="0">
              <a:solidFill>
                <a:schemeClr val="tx1"/>
              </a:solidFill>
              <a:cs typeface="Calibri Light"/>
              <a:sym typeface="Calibri"/>
            </a:endParaRPr>
          </a:p>
          <a:p>
            <a:pPr>
              <a:lnSpc>
                <a:spcPct val="114999"/>
              </a:lnSpc>
              <a:buFont typeface="Arial"/>
              <a:buChar char="•"/>
            </a:pPr>
            <a:endParaRPr lang="sv-SE" sz="2800" dirty="0">
              <a:solidFill>
                <a:schemeClr val="tx1"/>
              </a:solidFill>
              <a:cs typeface="Calibri Light"/>
              <a:sym typeface="Calibri"/>
            </a:endParaRPr>
          </a:p>
          <a:p>
            <a:pPr>
              <a:lnSpc>
                <a:spcPct val="114999"/>
              </a:lnSpc>
              <a:buFont typeface="Arial"/>
              <a:buChar char="•"/>
            </a:pPr>
            <a:r>
              <a:rPr lang="sv-SE" sz="2800" dirty="0">
                <a:solidFill>
                  <a:schemeClr val="tx1"/>
                </a:solidFill>
                <a:cs typeface="Calibri Light"/>
                <a:sym typeface="Calibri"/>
              </a:rPr>
              <a:t>Gengur oftast til baka án varanlegs skaða (helst einbeitingaskortur)</a:t>
            </a:r>
          </a:p>
          <a:p>
            <a:pPr>
              <a:lnSpc>
                <a:spcPct val="114999"/>
              </a:lnSpc>
              <a:buFont typeface="Arial"/>
              <a:buChar char="•"/>
            </a:pPr>
            <a:r>
              <a:rPr lang="sv-SE" dirty="0">
                <a:cs typeface="Calibri Light"/>
                <a:sym typeface="Calibri"/>
              </a:rPr>
              <a:t>Dauðsföllum verið lýst en mjög sjaldgæft</a:t>
            </a:r>
          </a:p>
          <a:p>
            <a:pPr>
              <a:lnSpc>
                <a:spcPct val="114999"/>
              </a:lnSpc>
              <a:buFont typeface="Arial"/>
              <a:buChar char="•"/>
            </a:pPr>
            <a:endParaRPr lang="sv-SE" sz="2800" dirty="0">
              <a:solidFill>
                <a:schemeClr val="tx1"/>
              </a:solidFill>
              <a:cs typeface="Calibri Light"/>
            </a:endParaRPr>
          </a:p>
          <a:p>
            <a:pPr>
              <a:lnSpc>
                <a:spcPct val="114999"/>
              </a:lnSpc>
              <a:buChar char="•"/>
            </a:pPr>
            <a:endParaRPr lang="sv-SE" sz="2800" dirty="0">
              <a:solidFill>
                <a:schemeClr val="tx1"/>
              </a:solidFill>
              <a:cs typeface="Calibri Light"/>
            </a:endParaRPr>
          </a:p>
          <a:p>
            <a:pPr marL="76200" indent="0">
              <a:buNone/>
            </a:pPr>
            <a:endParaRPr lang="is-IS" dirty="0"/>
          </a:p>
        </p:txBody>
      </p:sp>
      <p:pic>
        <p:nvPicPr>
          <p:cNvPr id="4" name="Picture 3" descr="http://dokkan.is/Portals/0/Gallery/Album/8/LSH.jpg">
            <a:extLst>
              <a:ext uri="{FF2B5EF4-FFF2-40B4-BE49-F238E27FC236}">
                <a16:creationId xmlns:a16="http://schemas.microsoft.com/office/drawing/2014/main" xmlns="" id="{D7D6064A-9EF7-DEFC-3CAA-83CB06C08F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8407" y="457517"/>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5650" y="410453"/>
            <a:ext cx="11360700" cy="763500"/>
          </a:xfrm>
        </p:spPr>
        <p:txBody>
          <a:bodyPr>
            <a:normAutofit/>
          </a:bodyPr>
          <a:lstStyle/>
          <a:p>
            <a:r>
              <a:rPr lang="is-IS" sz="3600" b="1" i="1" dirty="0"/>
              <a:t>Þétt eftirlit með sjúklingum vegna CRS og ICANS</a:t>
            </a:r>
          </a:p>
        </p:txBody>
      </p:sp>
      <p:sp>
        <p:nvSpPr>
          <p:cNvPr id="3" name="Content Placeholder 2">
            <a:extLst>
              <a:ext uri="{FF2B5EF4-FFF2-40B4-BE49-F238E27FC236}">
                <a16:creationId xmlns:a16="http://schemas.microsoft.com/office/drawing/2014/main" xmlns="" id="{46A873C5-8FFC-2DF0-3C55-2B3F28E619B0}"/>
              </a:ext>
            </a:extLst>
          </p:cNvPr>
          <p:cNvSpPr>
            <a:spLocks noGrp="1"/>
          </p:cNvSpPr>
          <p:nvPr>
            <p:ph type="body" idx="1"/>
          </p:nvPr>
        </p:nvSpPr>
        <p:spPr>
          <a:xfrm>
            <a:off x="415600" y="1469145"/>
            <a:ext cx="4676095" cy="5066966"/>
          </a:xfrm>
        </p:spPr>
        <p:txBody>
          <a:bodyPr>
            <a:normAutofit lnSpcReduction="10000"/>
          </a:bodyPr>
          <a:lstStyle/>
          <a:p>
            <a:pPr marL="76200" indent="0">
              <a:buNone/>
            </a:pPr>
            <a:r>
              <a:rPr lang="is-IS" dirty="0">
                <a:latin typeface="+mj-lt"/>
              </a:rPr>
              <a:t>Gráða CRS og ICANS metin 3x/</a:t>
            </a:r>
            <a:r>
              <a:rPr lang="is-IS" dirty="0" err="1">
                <a:latin typeface="+mj-lt"/>
              </a:rPr>
              <a:t>sh</a:t>
            </a:r>
            <a:endParaRPr lang="is-IS" dirty="0">
              <a:latin typeface="+mj-lt"/>
            </a:endParaRPr>
          </a:p>
          <a:p>
            <a:pPr marL="76200" indent="0">
              <a:buNone/>
            </a:pPr>
            <a:r>
              <a:rPr lang="is-IS" dirty="0">
                <a:latin typeface="+mj-lt"/>
              </a:rPr>
              <a:t>	Hiti</a:t>
            </a:r>
          </a:p>
          <a:p>
            <a:pPr marL="76200" indent="0">
              <a:buNone/>
            </a:pPr>
            <a:r>
              <a:rPr lang="is-IS" dirty="0">
                <a:latin typeface="+mj-lt"/>
              </a:rPr>
              <a:t>	Blóðþrýstingur</a:t>
            </a:r>
          </a:p>
          <a:p>
            <a:pPr marL="76200" indent="0">
              <a:buNone/>
            </a:pPr>
            <a:r>
              <a:rPr lang="is-IS" dirty="0">
                <a:latin typeface="+mj-lt"/>
              </a:rPr>
              <a:t>	Súrefnisþörf</a:t>
            </a:r>
          </a:p>
          <a:p>
            <a:pPr marL="76200" indent="0">
              <a:buNone/>
            </a:pPr>
            <a:r>
              <a:rPr lang="is-IS" dirty="0">
                <a:latin typeface="+mj-lt"/>
              </a:rPr>
              <a:t>	Áttun</a:t>
            </a:r>
          </a:p>
          <a:p>
            <a:pPr marL="76200" indent="0">
              <a:buNone/>
            </a:pPr>
            <a:r>
              <a:rPr lang="is-IS" dirty="0">
                <a:latin typeface="+mj-lt"/>
              </a:rPr>
              <a:t>	Taugaeinkenni</a:t>
            </a:r>
          </a:p>
          <a:p>
            <a:pPr marL="76200" indent="0">
              <a:buNone/>
            </a:pPr>
            <a:endParaRPr lang="is-IS" dirty="0">
              <a:latin typeface="+mj-lt"/>
            </a:endParaRPr>
          </a:p>
          <a:p>
            <a:pPr marL="76200" indent="0">
              <a:buNone/>
            </a:pPr>
            <a:r>
              <a:rPr lang="is-IS" dirty="0">
                <a:latin typeface="+mj-lt"/>
              </a:rPr>
              <a:t>Grípa inn í snemma</a:t>
            </a:r>
          </a:p>
          <a:p>
            <a:pPr marL="76200" indent="0">
              <a:buNone/>
            </a:pPr>
            <a:r>
              <a:rPr lang="is-IS" dirty="0">
                <a:latin typeface="+mj-lt"/>
              </a:rPr>
              <a:t>Annar þröskuldur fyrir GG meðferð</a:t>
            </a:r>
          </a:p>
          <a:p>
            <a:pPr marL="76200" indent="0">
              <a:buNone/>
            </a:pPr>
            <a:endParaRPr lang="is-IS" dirty="0">
              <a:latin typeface="+mj-lt"/>
            </a:endParaRPr>
          </a:p>
          <a:p>
            <a:pPr marL="76200" indent="0">
              <a:buNone/>
            </a:pPr>
            <a:r>
              <a:rPr lang="is-IS" dirty="0">
                <a:latin typeface="+mj-lt"/>
              </a:rPr>
              <a:t>Fræðsla! Starfsfólk 11EG, húsvakt, GG, taugalæknar</a:t>
            </a:r>
          </a:p>
        </p:txBody>
      </p:sp>
      <p:sp>
        <p:nvSpPr>
          <p:cNvPr id="5" name="Slide Number Placeholder 4">
            <a:extLst>
              <a:ext uri="{FF2B5EF4-FFF2-40B4-BE49-F238E27FC236}">
                <a16:creationId xmlns:a16="http://schemas.microsoft.com/office/drawing/2014/main" xmlns="" id="{745B9ABF-E9A1-9FD2-F01F-1285D6B07E55}"/>
              </a:ext>
            </a:extLst>
          </p:cNvPr>
          <p:cNvSpPr>
            <a:spLocks noGrp="1"/>
          </p:cNvSpPr>
          <p:nvPr>
            <p:ph type="sldNum" idx="12"/>
          </p:nvPr>
        </p:nvSpPr>
        <p:spPr/>
        <p:txBody>
          <a:bodyPr>
            <a:normAutofit/>
          </a:bodyPr>
          <a:lstStyle/>
          <a:p>
            <a:fld id="{A0302C41-7932-4BED-A10D-875AAE2BD46B}" type="slidenum">
              <a:rPr lang="sv-SE" smtClean="0"/>
              <a:pPr/>
              <a:t>23</a:t>
            </a:fld>
            <a:endParaRPr lang="sv-SE" dirty="0"/>
          </a:p>
        </p:txBody>
      </p:sp>
      <p:sp>
        <p:nvSpPr>
          <p:cNvPr id="9" name="Content Placeholder 5">
            <a:extLst>
              <a:ext uri="{FF2B5EF4-FFF2-40B4-BE49-F238E27FC236}">
                <a16:creationId xmlns:a16="http://schemas.microsoft.com/office/drawing/2014/main" xmlns="" id="{E785DC7A-5611-2152-3131-286E67898269}"/>
              </a:ext>
            </a:extLst>
          </p:cNvPr>
          <p:cNvSpPr txBox="1">
            <a:spLocks/>
          </p:cNvSpPr>
          <p:nvPr/>
        </p:nvSpPr>
        <p:spPr>
          <a:xfrm>
            <a:off x="690390" y="6536111"/>
            <a:ext cx="11501610" cy="32188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2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s-IS" dirty="0"/>
          </a:p>
        </p:txBody>
      </p:sp>
      <p:pic>
        <p:nvPicPr>
          <p:cNvPr id="2" name="Picture 1">
            <a:extLst>
              <a:ext uri="{FF2B5EF4-FFF2-40B4-BE49-F238E27FC236}">
                <a16:creationId xmlns:a16="http://schemas.microsoft.com/office/drawing/2014/main" xmlns="" id="{E8965937-96E8-4793-A0AE-C9029E1273B5}"/>
              </a:ext>
            </a:extLst>
          </p:cNvPr>
          <p:cNvPicPr>
            <a:picLocks noChangeAspect="1"/>
          </p:cNvPicPr>
          <p:nvPr/>
        </p:nvPicPr>
        <p:blipFill>
          <a:blip r:embed="rId3"/>
          <a:stretch>
            <a:fillRect/>
          </a:stretch>
        </p:blipFill>
        <p:spPr>
          <a:xfrm>
            <a:off x="6026916" y="1767373"/>
            <a:ext cx="5269694" cy="3833533"/>
          </a:xfrm>
          <a:prstGeom prst="rect">
            <a:avLst/>
          </a:prstGeom>
          <a:ln>
            <a:solidFill>
              <a:schemeClr val="tx1"/>
            </a:solidFill>
          </a:ln>
        </p:spPr>
      </p:pic>
      <p:pic>
        <p:nvPicPr>
          <p:cNvPr id="4" name="Picture 3" descr="http://dokkan.is/Portals/0/Gallery/Album/8/LSH.jpg">
            <a:extLst>
              <a:ext uri="{FF2B5EF4-FFF2-40B4-BE49-F238E27FC236}">
                <a16:creationId xmlns:a16="http://schemas.microsoft.com/office/drawing/2014/main" xmlns="" id="{DCB242C1-50F8-150E-CA86-5C7ACED183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3527" y="192783"/>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084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sz="3600" i="1" dirty="0">
                <a:latin typeface="+mn-lt"/>
              </a:rPr>
              <a:t>Aðrar aukaverkanir</a:t>
            </a:r>
            <a:endParaRPr sz="3600" i="1" dirty="0">
              <a:latin typeface="+mn-lt"/>
            </a:endParaRPr>
          </a:p>
        </p:txBody>
      </p:sp>
      <p:grpSp>
        <p:nvGrpSpPr>
          <p:cNvPr id="134" name="Google Shape;134;p22"/>
          <p:cNvGrpSpPr/>
          <p:nvPr/>
        </p:nvGrpSpPr>
        <p:grpSpPr>
          <a:xfrm>
            <a:off x="838200" y="1690688"/>
            <a:ext cx="10515600" cy="4350274"/>
            <a:chOff x="0" y="531"/>
            <a:chExt cx="10515600" cy="4350274"/>
          </a:xfrm>
        </p:grpSpPr>
        <p:cxnSp>
          <p:nvCxnSpPr>
            <p:cNvPr id="135" name="Google Shape;135;p22"/>
            <p:cNvCxnSpPr/>
            <p:nvPr/>
          </p:nvCxnSpPr>
          <p:spPr>
            <a:xfrm>
              <a:off x="0" y="531"/>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36" name="Google Shape;136;p22"/>
            <p:cNvSpPr/>
            <p:nvPr/>
          </p:nvSpPr>
          <p:spPr>
            <a:xfrm>
              <a:off x="0" y="531"/>
              <a:ext cx="10515600" cy="6214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7" name="Google Shape;137;p22"/>
            <p:cNvSpPr txBox="1"/>
            <p:nvPr/>
          </p:nvSpPr>
          <p:spPr>
            <a:xfrm>
              <a:off x="0" y="531"/>
              <a:ext cx="10515600" cy="621467"/>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sv-SE" sz="2800" b="0" i="0" u="none" strike="noStrike" cap="none" dirty="0">
                  <a:solidFill>
                    <a:schemeClr val="dk1"/>
                  </a:solidFill>
                  <a:latin typeface="+mj-lt"/>
                  <a:ea typeface="Calibri"/>
                  <a:cs typeface="Calibri"/>
                  <a:sym typeface="Calibri"/>
                </a:rPr>
                <a:t>Innrennslistengdar</a:t>
              </a:r>
              <a:endParaRPr sz="2800" b="0" i="0" u="none" strike="noStrike" cap="none" dirty="0">
                <a:solidFill>
                  <a:schemeClr val="dk1"/>
                </a:solidFill>
                <a:latin typeface="+mj-lt"/>
                <a:ea typeface="Calibri"/>
                <a:cs typeface="Calibri"/>
                <a:sym typeface="Calibri"/>
              </a:endParaRPr>
            </a:p>
          </p:txBody>
        </p:sp>
        <p:cxnSp>
          <p:nvCxnSpPr>
            <p:cNvPr id="138" name="Google Shape;138;p22"/>
            <p:cNvCxnSpPr/>
            <p:nvPr/>
          </p:nvCxnSpPr>
          <p:spPr>
            <a:xfrm>
              <a:off x="0" y="621999"/>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39" name="Google Shape;139;p22"/>
            <p:cNvSpPr/>
            <p:nvPr/>
          </p:nvSpPr>
          <p:spPr>
            <a:xfrm>
              <a:off x="0" y="621999"/>
              <a:ext cx="10515600" cy="6214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0" name="Google Shape;140;p22"/>
            <p:cNvSpPr txBox="1"/>
            <p:nvPr/>
          </p:nvSpPr>
          <p:spPr>
            <a:xfrm>
              <a:off x="0" y="621999"/>
              <a:ext cx="10515600" cy="621467"/>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sv-SE" sz="2800" dirty="0">
                  <a:solidFill>
                    <a:schemeClr val="dk1"/>
                  </a:solidFill>
                  <a:latin typeface="+mj-lt"/>
                  <a:ea typeface="Calibri"/>
                  <a:cs typeface="Calibri"/>
                  <a:sym typeface="Calibri"/>
                </a:rPr>
                <a:t>Lág hvít blóðkorn og hiti, sýklasótt</a:t>
              </a:r>
              <a:endParaRPr dirty="0">
                <a:latin typeface="+mj-lt"/>
              </a:endParaRPr>
            </a:p>
          </p:txBody>
        </p:sp>
        <p:cxnSp>
          <p:nvCxnSpPr>
            <p:cNvPr id="141" name="Google Shape;141;p22"/>
            <p:cNvCxnSpPr/>
            <p:nvPr/>
          </p:nvCxnSpPr>
          <p:spPr>
            <a:xfrm>
              <a:off x="0" y="1243467"/>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42" name="Google Shape;142;p22"/>
            <p:cNvSpPr/>
            <p:nvPr/>
          </p:nvSpPr>
          <p:spPr>
            <a:xfrm>
              <a:off x="0" y="1243467"/>
              <a:ext cx="10515600" cy="6214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3" name="Google Shape;143;p22"/>
            <p:cNvSpPr txBox="1"/>
            <p:nvPr/>
          </p:nvSpPr>
          <p:spPr>
            <a:xfrm>
              <a:off x="0" y="1243467"/>
              <a:ext cx="10515600" cy="621467"/>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sv-SE" sz="2800" b="1" dirty="0">
                  <a:solidFill>
                    <a:schemeClr val="dk1"/>
                  </a:solidFill>
                  <a:latin typeface="+mj-lt"/>
                  <a:ea typeface="Calibri"/>
                  <a:cs typeface="Calibri"/>
                  <a:sym typeface="Calibri"/>
                </a:rPr>
                <a:t>Lág blóðkorn</a:t>
              </a:r>
              <a:r>
                <a:rPr lang="sv-SE" sz="2800" b="1" i="0" u="none" strike="noStrike" cap="none" dirty="0">
                  <a:solidFill>
                    <a:schemeClr val="dk1"/>
                  </a:solidFill>
                  <a:latin typeface="+mj-lt"/>
                  <a:ea typeface="Calibri"/>
                  <a:cs typeface="Calibri"/>
                  <a:sym typeface="Calibri"/>
                </a:rPr>
                <a:t> (hvít, blóðflögur og rauð blóðkorn)- langvarandi</a:t>
              </a:r>
              <a:endParaRPr lang="en-US" sz="2800" b="1" i="0" u="none" strike="noStrike" cap="none" dirty="0">
                <a:solidFill>
                  <a:schemeClr val="dk1"/>
                </a:solidFill>
                <a:latin typeface="+mj-lt"/>
                <a:ea typeface="Calibri"/>
                <a:cs typeface="Calibri"/>
              </a:endParaRPr>
            </a:p>
          </p:txBody>
        </p:sp>
        <p:cxnSp>
          <p:nvCxnSpPr>
            <p:cNvPr id="144" name="Google Shape;144;p22"/>
            <p:cNvCxnSpPr/>
            <p:nvPr/>
          </p:nvCxnSpPr>
          <p:spPr>
            <a:xfrm>
              <a:off x="0" y="1864935"/>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45" name="Google Shape;145;p22"/>
            <p:cNvSpPr/>
            <p:nvPr/>
          </p:nvSpPr>
          <p:spPr>
            <a:xfrm>
              <a:off x="0" y="1864935"/>
              <a:ext cx="10515600" cy="6214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6" name="Google Shape;146;p22"/>
            <p:cNvSpPr txBox="1"/>
            <p:nvPr/>
          </p:nvSpPr>
          <p:spPr>
            <a:xfrm>
              <a:off x="0" y="1864935"/>
              <a:ext cx="10515600" cy="621467"/>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sv-SE" sz="2800" b="1" dirty="0">
                  <a:solidFill>
                    <a:schemeClr val="dk1"/>
                  </a:solidFill>
                  <a:latin typeface="+mj-lt"/>
                  <a:ea typeface="Calibri"/>
                  <a:cs typeface="Calibri"/>
                  <a:sym typeface="Calibri"/>
                </a:rPr>
                <a:t>Skortur á B-eitilfrumum og skert ónæmiskerfi</a:t>
              </a:r>
              <a:endParaRPr lang="en-US" sz="2800" b="1" i="0" u="none" strike="noStrike" cap="none" dirty="0">
                <a:solidFill>
                  <a:schemeClr val="dk1"/>
                </a:solidFill>
                <a:latin typeface="+mj-lt"/>
                <a:ea typeface="Calibri"/>
                <a:cs typeface="Calibri"/>
              </a:endParaRPr>
            </a:p>
          </p:txBody>
        </p:sp>
        <p:cxnSp>
          <p:nvCxnSpPr>
            <p:cNvPr id="147" name="Google Shape;147;p22"/>
            <p:cNvCxnSpPr/>
            <p:nvPr/>
          </p:nvCxnSpPr>
          <p:spPr>
            <a:xfrm>
              <a:off x="0" y="2486402"/>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48" name="Google Shape;148;p22"/>
            <p:cNvSpPr/>
            <p:nvPr/>
          </p:nvSpPr>
          <p:spPr>
            <a:xfrm>
              <a:off x="0" y="2486402"/>
              <a:ext cx="10515600" cy="6214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sp>
          <p:nvSpPr>
            <p:cNvPr id="149" name="Google Shape;149;p22"/>
            <p:cNvSpPr txBox="1"/>
            <p:nvPr/>
          </p:nvSpPr>
          <p:spPr>
            <a:xfrm>
              <a:off x="0" y="2486402"/>
              <a:ext cx="10515600" cy="621467"/>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sv-SE" sz="2800" b="1" dirty="0">
                  <a:solidFill>
                    <a:schemeClr val="dk1"/>
                  </a:solidFill>
                  <a:latin typeface="+mj-lt"/>
                  <a:ea typeface="Calibri"/>
                  <a:cs typeface="Calibri"/>
                  <a:sym typeface="Calibri"/>
                </a:rPr>
                <a:t>Mótefnskortur</a:t>
              </a:r>
              <a:endParaRPr lang="en-US" b="1" dirty="0">
                <a:solidFill>
                  <a:schemeClr val="dk1"/>
                </a:solidFill>
                <a:latin typeface="+mj-lt"/>
              </a:endParaRPr>
            </a:p>
          </p:txBody>
        </p:sp>
        <p:cxnSp>
          <p:nvCxnSpPr>
            <p:cNvPr id="150" name="Google Shape;150;p22"/>
            <p:cNvCxnSpPr/>
            <p:nvPr/>
          </p:nvCxnSpPr>
          <p:spPr>
            <a:xfrm>
              <a:off x="0" y="3107870"/>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51" name="Google Shape;151;p22"/>
            <p:cNvSpPr/>
            <p:nvPr/>
          </p:nvSpPr>
          <p:spPr>
            <a:xfrm>
              <a:off x="0" y="3107870"/>
              <a:ext cx="10515600" cy="6214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sp>
          <p:nvSpPr>
            <p:cNvPr id="152" name="Google Shape;152;p22"/>
            <p:cNvSpPr txBox="1"/>
            <p:nvPr/>
          </p:nvSpPr>
          <p:spPr>
            <a:xfrm>
              <a:off x="0" y="3107870"/>
              <a:ext cx="10515600" cy="621467"/>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is-IS" sz="2800" b="0" i="0" u="none" strike="noStrike" cap="none" dirty="0">
                  <a:solidFill>
                    <a:schemeClr val="dk1"/>
                  </a:solidFill>
                  <a:latin typeface="+mj-lt"/>
                  <a:ea typeface="Calibri"/>
                  <a:cs typeface="Calibri"/>
                  <a:sym typeface="Calibri"/>
                </a:rPr>
                <a:t>Niðurbrot frumna (nýrnabilun, salt truflanir)</a:t>
              </a:r>
              <a:endParaRPr sz="2800" b="0" i="0" u="none" strike="noStrike" cap="none" dirty="0">
                <a:solidFill>
                  <a:schemeClr val="dk1"/>
                </a:solidFill>
                <a:latin typeface="+mj-lt"/>
                <a:ea typeface="Calibri"/>
                <a:cs typeface="Calibri"/>
                <a:sym typeface="Calibri"/>
              </a:endParaRPr>
            </a:p>
          </p:txBody>
        </p:sp>
        <p:cxnSp>
          <p:nvCxnSpPr>
            <p:cNvPr id="153" name="Google Shape;153;p22"/>
            <p:cNvCxnSpPr/>
            <p:nvPr/>
          </p:nvCxnSpPr>
          <p:spPr>
            <a:xfrm>
              <a:off x="0" y="3729338"/>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54" name="Google Shape;154;p22"/>
            <p:cNvSpPr/>
            <p:nvPr/>
          </p:nvSpPr>
          <p:spPr>
            <a:xfrm>
              <a:off x="0" y="3729338"/>
              <a:ext cx="10515600" cy="6214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grpSp>
      <p:sp>
        <p:nvSpPr>
          <p:cNvPr id="2" name="TextBox 1">
            <a:extLst>
              <a:ext uri="{FF2B5EF4-FFF2-40B4-BE49-F238E27FC236}">
                <a16:creationId xmlns:a16="http://schemas.microsoft.com/office/drawing/2014/main" xmlns="" id="{403845BE-A0C6-D5B4-687B-AB999EA5E1EB}"/>
              </a:ext>
            </a:extLst>
          </p:cNvPr>
          <p:cNvSpPr txBox="1"/>
          <p:nvPr/>
        </p:nvSpPr>
        <p:spPr>
          <a:xfrm>
            <a:off x="4143737" y="5729468"/>
            <a:ext cx="7454096" cy="646331"/>
          </a:xfrm>
          <a:prstGeom prst="rect">
            <a:avLst/>
          </a:prstGeom>
          <a:noFill/>
        </p:spPr>
        <p:txBody>
          <a:bodyPr wrap="square" rtlCol="0">
            <a:spAutoFit/>
          </a:bodyPr>
          <a:lstStyle/>
          <a:p>
            <a:r>
              <a:rPr lang="is-IS" sz="3600" dirty="0"/>
              <a:t>Sýkingar eru stórt vandamál!!</a:t>
            </a:r>
          </a:p>
        </p:txBody>
      </p:sp>
      <p:pic>
        <p:nvPicPr>
          <p:cNvPr id="3" name="Picture 2" descr="http://dokkan.is/Portals/0/Gallery/Album/8/LSH.jpg">
            <a:extLst>
              <a:ext uri="{FF2B5EF4-FFF2-40B4-BE49-F238E27FC236}">
                <a16:creationId xmlns:a16="http://schemas.microsoft.com/office/drawing/2014/main" xmlns="" id="{E6C73E85-359E-B7BD-6620-B2B9A24CBF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31767" y="420144"/>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097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A57CBA-84ED-6232-EC3F-B21DC3B0C83D}"/>
              </a:ext>
            </a:extLst>
          </p:cNvPr>
          <p:cNvSpPr>
            <a:spLocks noGrp="1"/>
          </p:cNvSpPr>
          <p:nvPr>
            <p:ph type="title"/>
          </p:nvPr>
        </p:nvSpPr>
        <p:spPr/>
        <p:txBody>
          <a:bodyPr>
            <a:normAutofit/>
          </a:bodyPr>
          <a:lstStyle/>
          <a:p>
            <a:r>
              <a:rPr lang="is-IS" sz="4000" b="1" dirty="0"/>
              <a:t>Tvísértæk mótefni-</a:t>
            </a:r>
            <a:r>
              <a:rPr lang="is-IS" sz="4000" b="1" dirty="0" err="1"/>
              <a:t>bispecifics</a:t>
            </a:r>
            <a:r>
              <a:rPr lang="is-IS" sz="4000" b="1" dirty="0"/>
              <a:t>- </a:t>
            </a:r>
            <a:r>
              <a:rPr lang="is-IS" sz="4000" b="1" i="1" dirty="0"/>
              <a:t>Aukaverkanir</a:t>
            </a:r>
          </a:p>
        </p:txBody>
      </p:sp>
      <p:sp>
        <p:nvSpPr>
          <p:cNvPr id="3" name="Content Placeholder 2">
            <a:extLst>
              <a:ext uri="{FF2B5EF4-FFF2-40B4-BE49-F238E27FC236}">
                <a16:creationId xmlns:a16="http://schemas.microsoft.com/office/drawing/2014/main" xmlns="" id="{518334ED-3C82-2FAC-BE37-C1A5BE8D5158}"/>
              </a:ext>
            </a:extLst>
          </p:cNvPr>
          <p:cNvSpPr>
            <a:spLocks noGrp="1"/>
          </p:cNvSpPr>
          <p:nvPr>
            <p:ph idx="1"/>
          </p:nvPr>
        </p:nvSpPr>
        <p:spPr/>
        <p:txBody>
          <a:bodyPr/>
          <a:lstStyle/>
          <a:p>
            <a:r>
              <a:rPr lang="is-IS" dirty="0"/>
              <a:t>CRS- Ofurbólga</a:t>
            </a:r>
          </a:p>
          <a:p>
            <a:r>
              <a:rPr lang="is-IS" dirty="0"/>
              <a:t>ICANS- taugaeinkenni- í 1-5% tilfella, oftast vægt</a:t>
            </a:r>
          </a:p>
          <a:p>
            <a:r>
              <a:rPr lang="is-IS" dirty="0"/>
              <a:t>Lág gildi blóðfruma</a:t>
            </a:r>
          </a:p>
          <a:p>
            <a:r>
              <a:rPr lang="is-IS" dirty="0"/>
              <a:t>Sýkingavandamál</a:t>
            </a:r>
          </a:p>
          <a:p>
            <a:r>
              <a:rPr lang="is-IS" dirty="0"/>
              <a:t>Húðeinkenni (</a:t>
            </a:r>
            <a:r>
              <a:rPr lang="is-IS" dirty="0" err="1"/>
              <a:t>Talquetamab</a:t>
            </a:r>
            <a:r>
              <a:rPr lang="is-IS" dirty="0"/>
              <a:t>)</a:t>
            </a:r>
          </a:p>
          <a:p>
            <a:r>
              <a:rPr lang="is-IS" dirty="0"/>
              <a:t>Breytt bragðskyn (</a:t>
            </a:r>
            <a:r>
              <a:rPr lang="is-IS" dirty="0" err="1"/>
              <a:t>Talquetamab</a:t>
            </a:r>
            <a:r>
              <a:rPr lang="is-IS" dirty="0"/>
              <a:t>)</a:t>
            </a:r>
          </a:p>
          <a:p>
            <a:endParaRPr lang="is-IS" dirty="0"/>
          </a:p>
        </p:txBody>
      </p:sp>
      <p:pic>
        <p:nvPicPr>
          <p:cNvPr id="4" name="Picture 3" descr="http://dokkan.is/Portals/0/Gallery/Album/8/LSH.jpg">
            <a:extLst>
              <a:ext uri="{FF2B5EF4-FFF2-40B4-BE49-F238E27FC236}">
                <a16:creationId xmlns:a16="http://schemas.microsoft.com/office/drawing/2014/main" xmlns="" id="{7843B7E2-9859-9381-CF3E-DA17D0D658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4887" y="681037"/>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391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1360FE-0285-DCE7-F983-B9C50A431BA5}"/>
              </a:ext>
            </a:extLst>
          </p:cNvPr>
          <p:cNvSpPr>
            <a:spLocks noGrp="1"/>
          </p:cNvSpPr>
          <p:nvPr>
            <p:ph type="title"/>
          </p:nvPr>
        </p:nvSpPr>
        <p:spPr/>
        <p:txBody>
          <a:bodyPr>
            <a:normAutofit/>
          </a:bodyPr>
          <a:lstStyle/>
          <a:p>
            <a:r>
              <a:rPr lang="is-IS" sz="3600" b="1" dirty="0"/>
              <a:t>Tvísértæk mótefni (</a:t>
            </a:r>
            <a:r>
              <a:rPr lang="is-IS" sz="3600" b="1" dirty="0" err="1"/>
              <a:t>bispecifics</a:t>
            </a:r>
            <a:r>
              <a:rPr lang="is-IS" sz="3600" b="1" dirty="0"/>
              <a:t>) í mergæxli</a:t>
            </a:r>
            <a:br>
              <a:rPr lang="is-IS" sz="3600" b="1" dirty="0"/>
            </a:br>
            <a:r>
              <a:rPr lang="is-IS" sz="3600" b="1" dirty="0"/>
              <a:t>-staðan í dag</a:t>
            </a:r>
          </a:p>
        </p:txBody>
      </p:sp>
      <p:sp>
        <p:nvSpPr>
          <p:cNvPr id="3" name="Content Placeholder 2">
            <a:extLst>
              <a:ext uri="{FF2B5EF4-FFF2-40B4-BE49-F238E27FC236}">
                <a16:creationId xmlns:a16="http://schemas.microsoft.com/office/drawing/2014/main" xmlns="" id="{0B68A77B-72E5-048A-0E9D-414DA2771A4C}"/>
              </a:ext>
            </a:extLst>
          </p:cNvPr>
          <p:cNvSpPr>
            <a:spLocks noGrp="1"/>
          </p:cNvSpPr>
          <p:nvPr>
            <p:ph idx="1"/>
          </p:nvPr>
        </p:nvSpPr>
        <p:spPr/>
        <p:txBody>
          <a:bodyPr/>
          <a:lstStyle/>
          <a:p>
            <a:pPr marL="0" indent="0">
              <a:buNone/>
            </a:pPr>
            <a:endParaRPr lang="is-IS" dirty="0"/>
          </a:p>
          <a:p>
            <a:r>
              <a:rPr lang="is-IS" dirty="0" err="1"/>
              <a:t>Teclistamab</a:t>
            </a:r>
            <a:r>
              <a:rPr lang="is-IS" dirty="0"/>
              <a:t>-FDA,EMA (Seinni </a:t>
            </a:r>
            <a:r>
              <a:rPr lang="is-IS" dirty="0" err="1"/>
              <a:t>hl</a:t>
            </a:r>
            <a:r>
              <a:rPr lang="is-IS" dirty="0"/>
              <a:t> 2023), Svíþjóð </a:t>
            </a:r>
            <a:r>
              <a:rPr lang="is-IS" dirty="0" err="1"/>
              <a:t>samþ</a:t>
            </a:r>
            <a:r>
              <a:rPr lang="is-IS" dirty="0"/>
              <a:t>, </a:t>
            </a:r>
            <a:r>
              <a:rPr lang="is-IS" b="1" i="1" dirty="0"/>
              <a:t>ÍSLAND </a:t>
            </a:r>
            <a:r>
              <a:rPr lang="is-IS" b="1" i="1" dirty="0" err="1"/>
              <a:t>samþ</a:t>
            </a:r>
            <a:r>
              <a:rPr lang="is-IS" b="1" i="1" dirty="0"/>
              <a:t> október 2024</a:t>
            </a:r>
          </a:p>
          <a:p>
            <a:r>
              <a:rPr lang="is-IS" dirty="0" err="1"/>
              <a:t>Talquetamab</a:t>
            </a:r>
            <a:r>
              <a:rPr lang="is-IS" dirty="0"/>
              <a:t>-FDA, EMA (Seinni </a:t>
            </a:r>
            <a:r>
              <a:rPr lang="is-IS" dirty="0" err="1"/>
              <a:t>hl</a:t>
            </a:r>
            <a:r>
              <a:rPr lang="is-IS" dirty="0"/>
              <a:t> 2023), Svíþjóð ekki </a:t>
            </a:r>
            <a:r>
              <a:rPr lang="is-IS" dirty="0" err="1"/>
              <a:t>samþ</a:t>
            </a:r>
            <a:r>
              <a:rPr lang="is-IS" dirty="0"/>
              <a:t> en í skoðun</a:t>
            </a:r>
          </a:p>
          <a:p>
            <a:r>
              <a:rPr lang="is-IS" dirty="0" err="1"/>
              <a:t>Elranatamab</a:t>
            </a:r>
            <a:r>
              <a:rPr lang="is-IS" dirty="0"/>
              <a:t>-FDA, EMA (janúar-24), Svíþjóð, </a:t>
            </a:r>
            <a:r>
              <a:rPr lang="is-IS" b="1" i="1" dirty="0"/>
              <a:t>(Ísland- verið að sækja um greiðsluþátttöku)</a:t>
            </a:r>
          </a:p>
          <a:p>
            <a:endParaRPr lang="is-IS" dirty="0"/>
          </a:p>
          <a:p>
            <a:r>
              <a:rPr lang="is-IS" dirty="0"/>
              <a:t>(</a:t>
            </a:r>
            <a:r>
              <a:rPr lang="is-IS" dirty="0" err="1"/>
              <a:t>Linvoseltamab</a:t>
            </a:r>
            <a:r>
              <a:rPr lang="is-IS" dirty="0"/>
              <a:t>)</a:t>
            </a:r>
          </a:p>
          <a:p>
            <a:pPr marL="0" indent="0">
              <a:buNone/>
            </a:pPr>
            <a:endParaRPr lang="is-IS" dirty="0"/>
          </a:p>
        </p:txBody>
      </p:sp>
      <p:pic>
        <p:nvPicPr>
          <p:cNvPr id="4" name="Picture 3" descr="http://dokkan.is/Portals/0/Gallery/Album/8/LSH.jpg">
            <a:extLst>
              <a:ext uri="{FF2B5EF4-FFF2-40B4-BE49-F238E27FC236}">
                <a16:creationId xmlns:a16="http://schemas.microsoft.com/office/drawing/2014/main" xmlns="" id="{614A95F6-3438-C221-0BC5-CE63D17D3B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4887" y="681037"/>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906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63313E-0D8F-C5FA-C950-069567313239}"/>
              </a:ext>
            </a:extLst>
          </p:cNvPr>
          <p:cNvSpPr>
            <a:spLocks noGrp="1"/>
          </p:cNvSpPr>
          <p:nvPr>
            <p:ph type="title"/>
          </p:nvPr>
        </p:nvSpPr>
        <p:spPr>
          <a:xfrm>
            <a:off x="732123" y="464413"/>
            <a:ext cx="11360700" cy="763500"/>
          </a:xfrm>
        </p:spPr>
        <p:txBody>
          <a:bodyPr>
            <a:normAutofit fontScale="90000"/>
          </a:bodyPr>
          <a:lstStyle/>
          <a:p>
            <a:r>
              <a:rPr lang="en-US" dirty="0">
                <a:latin typeface="+mn-lt"/>
              </a:rPr>
              <a:t>CART </a:t>
            </a:r>
            <a:r>
              <a:rPr lang="en-US" dirty="0" err="1">
                <a:latin typeface="+mn-lt"/>
              </a:rPr>
              <a:t>Íslandi</a:t>
            </a:r>
            <a:endParaRPr lang="en-US" dirty="0">
              <a:latin typeface="+mn-lt"/>
            </a:endParaRPr>
          </a:p>
        </p:txBody>
      </p:sp>
      <p:sp>
        <p:nvSpPr>
          <p:cNvPr id="3" name="Text Placeholder 2">
            <a:extLst>
              <a:ext uri="{FF2B5EF4-FFF2-40B4-BE49-F238E27FC236}">
                <a16:creationId xmlns:a16="http://schemas.microsoft.com/office/drawing/2014/main" xmlns="" id="{45F1FED4-B716-75C9-2D5A-90133FDBA6CA}"/>
              </a:ext>
            </a:extLst>
          </p:cNvPr>
          <p:cNvSpPr>
            <a:spLocks noGrp="1"/>
          </p:cNvSpPr>
          <p:nvPr>
            <p:ph type="body" idx="1"/>
          </p:nvPr>
        </p:nvSpPr>
        <p:spPr>
          <a:xfrm>
            <a:off x="732123" y="1442848"/>
            <a:ext cx="11360700" cy="4555200"/>
          </a:xfrm>
        </p:spPr>
        <p:txBody>
          <a:bodyPr>
            <a:normAutofit fontScale="92500" lnSpcReduction="20000"/>
          </a:bodyPr>
          <a:lstStyle/>
          <a:p>
            <a:r>
              <a:rPr lang="en-US" dirty="0"/>
              <a:t>Erum </a:t>
            </a:r>
            <a:r>
              <a:rPr lang="en-US" dirty="0" err="1"/>
              <a:t>að</a:t>
            </a:r>
            <a:r>
              <a:rPr lang="en-US" dirty="0"/>
              <a:t> </a:t>
            </a:r>
            <a:r>
              <a:rPr lang="en-US" dirty="0" err="1"/>
              <a:t>vinna</a:t>
            </a:r>
            <a:r>
              <a:rPr lang="en-US" dirty="0"/>
              <a:t> </a:t>
            </a:r>
            <a:r>
              <a:rPr lang="en-US" dirty="0" err="1"/>
              <a:t>að</a:t>
            </a:r>
            <a:r>
              <a:rPr lang="en-US" dirty="0"/>
              <a:t> </a:t>
            </a:r>
            <a:r>
              <a:rPr lang="en-US" dirty="0" err="1"/>
              <a:t>því</a:t>
            </a:r>
            <a:r>
              <a:rPr lang="en-US" dirty="0"/>
              <a:t> </a:t>
            </a:r>
            <a:r>
              <a:rPr lang="en-US" dirty="0" err="1"/>
              <a:t>að</a:t>
            </a:r>
            <a:r>
              <a:rPr lang="en-US" dirty="0"/>
              <a:t> </a:t>
            </a:r>
            <a:r>
              <a:rPr lang="en-US" dirty="0" err="1"/>
              <a:t>fá</a:t>
            </a:r>
            <a:r>
              <a:rPr lang="en-US" dirty="0"/>
              <a:t> CART </a:t>
            </a:r>
            <a:r>
              <a:rPr lang="en-US" dirty="0" err="1"/>
              <a:t>til</a:t>
            </a:r>
            <a:r>
              <a:rPr lang="en-US" dirty="0"/>
              <a:t> </a:t>
            </a:r>
            <a:r>
              <a:rPr lang="en-US" dirty="0" err="1"/>
              <a:t>Íslands</a:t>
            </a:r>
            <a:endParaRPr lang="en-US" dirty="0"/>
          </a:p>
          <a:p>
            <a:pPr>
              <a:lnSpc>
                <a:spcPct val="114999"/>
              </a:lnSpc>
            </a:pPr>
            <a:r>
              <a:rPr lang="en-US" dirty="0" err="1"/>
              <a:t>Sjúkratryggingar</a:t>
            </a:r>
            <a:r>
              <a:rPr lang="en-US" dirty="0"/>
              <a:t>/</a:t>
            </a:r>
            <a:r>
              <a:rPr lang="en-US" dirty="0" err="1"/>
              <a:t>kostnaður</a:t>
            </a:r>
            <a:r>
              <a:rPr lang="en-US" dirty="0"/>
              <a:t> – </a:t>
            </a:r>
            <a:r>
              <a:rPr lang="en-US" dirty="0" err="1"/>
              <a:t>Ísland</a:t>
            </a:r>
            <a:r>
              <a:rPr lang="en-US" dirty="0"/>
              <a:t> er </a:t>
            </a:r>
            <a:r>
              <a:rPr lang="en-US" dirty="0" err="1"/>
              <a:t>jú</a:t>
            </a:r>
            <a:r>
              <a:rPr lang="en-US" dirty="0"/>
              <a:t> </a:t>
            </a:r>
            <a:r>
              <a:rPr lang="en-US" dirty="0" err="1"/>
              <a:t>þegar</a:t>
            </a:r>
            <a:r>
              <a:rPr lang="en-US" dirty="0"/>
              <a:t> </a:t>
            </a:r>
            <a:r>
              <a:rPr lang="en-US" dirty="0" err="1"/>
              <a:t>að</a:t>
            </a:r>
            <a:r>
              <a:rPr lang="en-US" dirty="0"/>
              <a:t> </a:t>
            </a:r>
            <a:r>
              <a:rPr lang="en-US" dirty="0" err="1"/>
              <a:t>borga</a:t>
            </a:r>
            <a:endParaRPr lang="en-US" dirty="0"/>
          </a:p>
          <a:p>
            <a:pPr>
              <a:lnSpc>
                <a:spcPct val="114999"/>
              </a:lnSpc>
            </a:pPr>
            <a:endParaRPr lang="en-US" dirty="0"/>
          </a:p>
          <a:p>
            <a:pPr>
              <a:lnSpc>
                <a:spcPct val="114999"/>
              </a:lnSpc>
            </a:pPr>
            <a:r>
              <a:rPr lang="en-US" dirty="0"/>
              <a:t>Langt </a:t>
            </a:r>
            <a:r>
              <a:rPr lang="en-US" dirty="0" err="1"/>
              <a:t>vottunarferli</a:t>
            </a:r>
            <a:r>
              <a:rPr lang="en-US" dirty="0"/>
              <a:t>, </a:t>
            </a:r>
            <a:r>
              <a:rPr lang="en-US" dirty="0" err="1"/>
              <a:t>lögfræði</a:t>
            </a:r>
            <a:r>
              <a:rPr lang="en-US" dirty="0"/>
              <a:t>, </a:t>
            </a:r>
            <a:r>
              <a:rPr lang="en-US" dirty="0" err="1"/>
              <a:t>logistik</a:t>
            </a:r>
            <a:endParaRPr lang="en-US" dirty="0"/>
          </a:p>
          <a:p>
            <a:pPr>
              <a:lnSpc>
                <a:spcPct val="114999"/>
              </a:lnSpc>
            </a:pPr>
            <a:endParaRPr lang="en-US" dirty="0"/>
          </a:p>
          <a:p>
            <a:pPr>
              <a:lnSpc>
                <a:spcPct val="114999"/>
              </a:lnSpc>
            </a:pPr>
            <a:r>
              <a:rPr lang="en-US" dirty="0" err="1"/>
              <a:t>Gjörgæsla</a:t>
            </a:r>
            <a:endParaRPr lang="en-US" dirty="0"/>
          </a:p>
          <a:p>
            <a:pPr>
              <a:lnSpc>
                <a:spcPct val="114999"/>
              </a:lnSpc>
            </a:pPr>
            <a:r>
              <a:rPr lang="en-US" dirty="0" err="1"/>
              <a:t>Taugalæknar</a:t>
            </a:r>
            <a:endParaRPr lang="en-US" dirty="0"/>
          </a:p>
          <a:p>
            <a:pPr>
              <a:lnSpc>
                <a:spcPct val="114999"/>
              </a:lnSpc>
            </a:pPr>
            <a:r>
              <a:rPr lang="en-US" dirty="0" err="1"/>
              <a:t>Blóðbanki</a:t>
            </a:r>
            <a:endParaRPr lang="en-US" dirty="0"/>
          </a:p>
          <a:p>
            <a:pPr>
              <a:lnSpc>
                <a:spcPct val="114999"/>
              </a:lnSpc>
            </a:pPr>
            <a:r>
              <a:rPr lang="en-US" dirty="0" err="1"/>
              <a:t>Apótek</a:t>
            </a:r>
            <a:endParaRPr lang="en-US" dirty="0"/>
          </a:p>
          <a:p>
            <a:pPr>
              <a:lnSpc>
                <a:spcPct val="114999"/>
              </a:lnSpc>
            </a:pPr>
            <a:endParaRPr lang="en-US" dirty="0"/>
          </a:p>
          <a:p>
            <a:pPr>
              <a:lnSpc>
                <a:spcPct val="114999"/>
              </a:lnSpc>
            </a:pPr>
            <a:r>
              <a:rPr lang="en-US" dirty="0"/>
              <a:t>2025?</a:t>
            </a:r>
          </a:p>
        </p:txBody>
      </p:sp>
      <p:pic>
        <p:nvPicPr>
          <p:cNvPr id="4" name="Picture 3" descr="http://dokkan.is/Portals/0/Gallery/Album/8/LSH.jpg">
            <a:extLst>
              <a:ext uri="{FF2B5EF4-FFF2-40B4-BE49-F238E27FC236}">
                <a16:creationId xmlns:a16="http://schemas.microsoft.com/office/drawing/2014/main" xmlns="" id="{0D8870D9-AF1A-C97B-B54E-6E888C7BA4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4887" y="681037"/>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731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A7F89C-865F-2CB5-966F-9D600D70C8F5}"/>
              </a:ext>
            </a:extLst>
          </p:cNvPr>
          <p:cNvSpPr>
            <a:spLocks noGrp="1"/>
          </p:cNvSpPr>
          <p:nvPr>
            <p:ph type="title"/>
          </p:nvPr>
        </p:nvSpPr>
        <p:spPr>
          <a:xfrm>
            <a:off x="831300" y="589123"/>
            <a:ext cx="11360700" cy="763500"/>
          </a:xfrm>
        </p:spPr>
        <p:txBody>
          <a:bodyPr>
            <a:normAutofit fontScale="90000"/>
          </a:bodyPr>
          <a:lstStyle/>
          <a:p>
            <a:r>
              <a:rPr lang="is-IS" dirty="0">
                <a:latin typeface="+mn-lt"/>
              </a:rPr>
              <a:t>Stór áskorun</a:t>
            </a:r>
          </a:p>
        </p:txBody>
      </p:sp>
      <p:sp>
        <p:nvSpPr>
          <p:cNvPr id="3" name="Text Placeholder 2">
            <a:extLst>
              <a:ext uri="{FF2B5EF4-FFF2-40B4-BE49-F238E27FC236}">
                <a16:creationId xmlns:a16="http://schemas.microsoft.com/office/drawing/2014/main" xmlns="" id="{559C4786-0D95-063E-444A-8FE6FFA82F30}"/>
              </a:ext>
            </a:extLst>
          </p:cNvPr>
          <p:cNvSpPr>
            <a:spLocks noGrp="1"/>
          </p:cNvSpPr>
          <p:nvPr>
            <p:ph type="body" idx="1"/>
          </p:nvPr>
        </p:nvSpPr>
        <p:spPr>
          <a:xfrm>
            <a:off x="831300" y="1522427"/>
            <a:ext cx="11360700" cy="4555200"/>
          </a:xfrm>
        </p:spPr>
        <p:txBody>
          <a:bodyPr>
            <a:normAutofit/>
          </a:bodyPr>
          <a:lstStyle/>
          <a:p>
            <a:pPr marL="342900" marR="0" lvl="0" indent="-342900" algn="l" rtl="0">
              <a:lnSpc>
                <a:spcPct val="100000"/>
              </a:lnSpc>
              <a:spcBef>
                <a:spcPts val="0"/>
              </a:spcBef>
              <a:spcAft>
                <a:spcPts val="0"/>
              </a:spcAft>
              <a:buClr>
                <a:schemeClr val="dk1"/>
              </a:buClr>
              <a:buSzPts val="800"/>
              <a:buFont typeface="Wingdings" panose="05000000000000000000" pitchFamily="2" charset="2"/>
              <a:buChar char="§"/>
            </a:pPr>
            <a:r>
              <a:rPr lang="sv-SE" dirty="0">
                <a:solidFill>
                  <a:schemeClr val="dk1"/>
                </a:solidFill>
                <a:cs typeface="Calibri"/>
                <a:sym typeface="Calibri"/>
              </a:rPr>
              <a:t>Logistík og kostnaður</a:t>
            </a:r>
          </a:p>
          <a:p>
            <a:pPr marL="342900" marR="0" lvl="0" indent="-342900" algn="l" rtl="0">
              <a:lnSpc>
                <a:spcPct val="100000"/>
              </a:lnSpc>
              <a:spcBef>
                <a:spcPts val="0"/>
              </a:spcBef>
              <a:spcAft>
                <a:spcPts val="0"/>
              </a:spcAft>
              <a:buClr>
                <a:schemeClr val="dk1"/>
              </a:buClr>
              <a:buSzPts val="800"/>
              <a:buFont typeface="Wingdings" panose="05000000000000000000" pitchFamily="2" charset="2"/>
              <a:buChar char="§"/>
            </a:pPr>
            <a:endParaRPr lang="sv-SE" dirty="0">
              <a:solidFill>
                <a:schemeClr val="dk1"/>
              </a:solidFill>
              <a:cs typeface="Calibri"/>
              <a:sym typeface="Calibri"/>
            </a:endParaRPr>
          </a:p>
          <a:p>
            <a:pPr marL="342900" marR="0" lvl="0" indent="-342900" algn="l" rtl="0">
              <a:lnSpc>
                <a:spcPct val="100000"/>
              </a:lnSpc>
              <a:spcBef>
                <a:spcPts val="0"/>
              </a:spcBef>
              <a:spcAft>
                <a:spcPts val="0"/>
              </a:spcAft>
              <a:buClr>
                <a:schemeClr val="dk1"/>
              </a:buClr>
              <a:buSzPts val="800"/>
              <a:buFont typeface="Wingdings" panose="05000000000000000000" pitchFamily="2" charset="2"/>
              <a:buChar char="§"/>
            </a:pPr>
            <a:r>
              <a:rPr lang="sv-SE" dirty="0">
                <a:solidFill>
                  <a:schemeClr val="dk1"/>
                </a:solidFill>
                <a:cs typeface="Calibri"/>
                <a:sym typeface="Calibri"/>
              </a:rPr>
              <a:t>Forgangsröðun í heilbrigðisþjónustu</a:t>
            </a:r>
          </a:p>
          <a:p>
            <a:pPr marL="342900" marR="0" lvl="0" indent="-342900" algn="l" rtl="0">
              <a:lnSpc>
                <a:spcPct val="100000"/>
              </a:lnSpc>
              <a:spcBef>
                <a:spcPts val="0"/>
              </a:spcBef>
              <a:spcAft>
                <a:spcPts val="0"/>
              </a:spcAft>
              <a:buClr>
                <a:schemeClr val="dk1"/>
              </a:buClr>
              <a:buSzPts val="800"/>
              <a:buFont typeface="Wingdings" panose="05000000000000000000" pitchFamily="2" charset="2"/>
              <a:buChar char="§"/>
            </a:pPr>
            <a:endParaRPr lang="sv-SE" dirty="0">
              <a:solidFill>
                <a:schemeClr val="dk1"/>
              </a:solidFill>
              <a:cs typeface="Calibri"/>
              <a:sym typeface="Calibri"/>
            </a:endParaRPr>
          </a:p>
          <a:p>
            <a:pPr marL="342900" marR="0" lvl="0" indent="-342900" algn="l" rtl="0">
              <a:lnSpc>
                <a:spcPct val="100000"/>
              </a:lnSpc>
              <a:spcBef>
                <a:spcPts val="0"/>
              </a:spcBef>
              <a:spcAft>
                <a:spcPts val="0"/>
              </a:spcAft>
              <a:buClr>
                <a:schemeClr val="dk1"/>
              </a:buClr>
              <a:buSzPts val="800"/>
              <a:buFont typeface="Wingdings" panose="05000000000000000000" pitchFamily="2" charset="2"/>
              <a:buChar char="§"/>
            </a:pPr>
            <a:r>
              <a:rPr lang="sv-SE" dirty="0">
                <a:solidFill>
                  <a:schemeClr val="dk1"/>
                </a:solidFill>
                <a:cs typeface="Calibri"/>
                <a:sym typeface="Calibri"/>
              </a:rPr>
              <a:t>Aðgengi að CART – á alþjóðavísu og á Íslandi</a:t>
            </a:r>
          </a:p>
          <a:p>
            <a:pPr marL="342900" marR="0" lvl="0" indent="-342900" algn="l" rtl="0">
              <a:lnSpc>
                <a:spcPct val="100000"/>
              </a:lnSpc>
              <a:spcBef>
                <a:spcPts val="0"/>
              </a:spcBef>
              <a:spcAft>
                <a:spcPts val="0"/>
              </a:spcAft>
              <a:buClr>
                <a:schemeClr val="dk1"/>
              </a:buClr>
              <a:buSzPts val="800"/>
              <a:buFont typeface="Wingdings" panose="05000000000000000000" pitchFamily="2" charset="2"/>
              <a:buChar char="§"/>
            </a:pPr>
            <a:endParaRPr lang="sv-SE" dirty="0">
              <a:solidFill>
                <a:schemeClr val="dk1"/>
              </a:solidFill>
              <a:cs typeface="Calibri"/>
              <a:sym typeface="Calibri"/>
            </a:endParaRPr>
          </a:p>
          <a:p>
            <a:pPr marL="800100" lvl="1" indent="-342900">
              <a:lnSpc>
                <a:spcPct val="100000"/>
              </a:lnSpc>
              <a:buClr>
                <a:schemeClr val="dk1"/>
              </a:buClr>
              <a:buSzPts val="800"/>
              <a:buFont typeface="Wingdings" panose="05000000000000000000" pitchFamily="2" charset="2"/>
              <a:buChar char="§"/>
            </a:pPr>
            <a:r>
              <a:rPr lang="sv-SE" sz="2400" dirty="0">
                <a:solidFill>
                  <a:schemeClr val="dk1"/>
                </a:solidFill>
                <a:cs typeface="Calibri"/>
                <a:sym typeface="Calibri"/>
              </a:rPr>
              <a:t>Takmörkun á framleiðslugetu</a:t>
            </a:r>
          </a:p>
          <a:p>
            <a:pPr marL="342900" marR="0" lvl="0" indent="-342900" algn="l" rtl="0">
              <a:lnSpc>
                <a:spcPct val="100000"/>
              </a:lnSpc>
              <a:spcBef>
                <a:spcPts val="0"/>
              </a:spcBef>
              <a:spcAft>
                <a:spcPts val="0"/>
              </a:spcAft>
              <a:buClr>
                <a:schemeClr val="dk1"/>
              </a:buClr>
              <a:buSzPts val="800"/>
              <a:buFont typeface="Arial" panose="020B0604020202020204" pitchFamily="34" charset="0"/>
              <a:buChar char="•"/>
            </a:pPr>
            <a:endParaRPr lang="sv-SE" dirty="0">
              <a:solidFill>
                <a:schemeClr val="dk1"/>
              </a:solidFill>
              <a:cs typeface="Calibri"/>
              <a:sym typeface="Calibri"/>
            </a:endParaRPr>
          </a:p>
          <a:p>
            <a:pPr marL="342900" marR="0" lvl="0" indent="-342900" algn="l" rtl="0">
              <a:lnSpc>
                <a:spcPct val="100000"/>
              </a:lnSpc>
              <a:spcBef>
                <a:spcPts val="0"/>
              </a:spcBef>
              <a:spcAft>
                <a:spcPts val="0"/>
              </a:spcAft>
              <a:buClr>
                <a:schemeClr val="dk1"/>
              </a:buClr>
              <a:buSzPts val="800"/>
              <a:buFont typeface="Arial" panose="020B0604020202020204" pitchFamily="34" charset="0"/>
              <a:buChar char="•"/>
            </a:pPr>
            <a:endParaRPr lang="sv-SE" dirty="0">
              <a:solidFill>
                <a:schemeClr val="dk1"/>
              </a:solidFill>
              <a:cs typeface="Calibri"/>
              <a:sym typeface="Calibri"/>
            </a:endParaRPr>
          </a:p>
          <a:p>
            <a:pPr marL="0" marR="0" lvl="0" indent="0" algn="l" rtl="0">
              <a:lnSpc>
                <a:spcPct val="100000"/>
              </a:lnSpc>
              <a:spcBef>
                <a:spcPts val="0"/>
              </a:spcBef>
              <a:spcAft>
                <a:spcPts val="0"/>
              </a:spcAft>
              <a:buClr>
                <a:schemeClr val="dk1"/>
              </a:buClr>
              <a:buSzPts val="800"/>
              <a:buFont typeface="Calibri"/>
              <a:buNone/>
            </a:pPr>
            <a:endParaRPr lang="sv-SE" sz="2400" dirty="0">
              <a:solidFill>
                <a:schemeClr val="dk1"/>
              </a:solidFill>
              <a:cs typeface="Calibri"/>
              <a:sym typeface="Calibri"/>
            </a:endParaRPr>
          </a:p>
          <a:p>
            <a:endParaRPr lang="is-IS" dirty="0"/>
          </a:p>
        </p:txBody>
      </p:sp>
      <p:pic>
        <p:nvPicPr>
          <p:cNvPr id="4" name="Picture 3" descr="http://dokkan.is/Portals/0/Gallery/Album/8/LSH.jpg">
            <a:extLst>
              <a:ext uri="{FF2B5EF4-FFF2-40B4-BE49-F238E27FC236}">
                <a16:creationId xmlns:a16="http://schemas.microsoft.com/office/drawing/2014/main" xmlns="" id="{96CED468-7419-04EA-6C31-BAB3C7A032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4887" y="681037"/>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98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Horfur að </a:t>
            </a:r>
            <a:r>
              <a:rPr lang="is-IS" dirty="0" err="1"/>
              <a:t>stórbætast</a:t>
            </a:r>
            <a:endParaRPr lang="is-IS" dirty="0"/>
          </a:p>
        </p:txBody>
      </p:sp>
      <p:pic>
        <p:nvPicPr>
          <p:cNvPr id="942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54592" y="1600201"/>
            <a:ext cx="60828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dokkan.is/Portals/0/Gallery/Album/8/L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3626" y="141289"/>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986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524001" y="2565400"/>
            <a:ext cx="1031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
              <a:defRPr sz="2000">
                <a:solidFill>
                  <a:schemeClr val="tx1"/>
                </a:solidFill>
                <a:latin typeface="Arial" pitchFamily="34" charset="0"/>
                <a:ea typeface="ヒラギノ角ゴ Pro W3" charset="-128"/>
                <a:cs typeface="Arial" pitchFamily="34" charset="0"/>
              </a:defRPr>
            </a:lvl1pPr>
            <a:lvl2pPr marL="742950" indent="-285750" eaLnBrk="0" hangingPunct="0">
              <a:spcBef>
                <a:spcPct val="20000"/>
              </a:spcBef>
              <a:buFont typeface="Wingdings" pitchFamily="2" charset="2"/>
              <a:buChar char="à"/>
              <a:defRPr>
                <a:solidFill>
                  <a:schemeClr val="tx1"/>
                </a:solidFill>
                <a:latin typeface="Arial" pitchFamily="34" charset="0"/>
                <a:ea typeface="ヒラギノ角ゴ Pro W3" charset="-128"/>
                <a:cs typeface="Arial" pitchFamily="34" charset="0"/>
              </a:defRPr>
            </a:lvl2pPr>
            <a:lvl3pPr marL="1143000" indent="-228600" eaLnBrk="0" hangingPunct="0">
              <a:spcBef>
                <a:spcPct val="20000"/>
              </a:spcBef>
              <a:buClr>
                <a:schemeClr val="accent1"/>
              </a:buClr>
              <a:buFont typeface="Wingdings" pitchFamily="2" charset="2"/>
              <a:buChar char="§"/>
              <a:defRPr sz="1600">
                <a:solidFill>
                  <a:schemeClr val="accent1"/>
                </a:solidFill>
                <a:latin typeface="Arial" pitchFamily="34" charset="0"/>
                <a:ea typeface="ヒラギノ角ゴ Pro W3" charset="-128"/>
                <a:cs typeface="Arial" pitchFamily="34" charset="0"/>
              </a:defRPr>
            </a:lvl3pPr>
            <a:lvl4pPr marL="1600200" indent="-228600" eaLnBrk="0" hangingPunct="0">
              <a:spcBef>
                <a:spcPct val="20000"/>
              </a:spcBef>
              <a:buFont typeface="Wingdings" pitchFamily="2" charset="2"/>
              <a:buChar char="à"/>
              <a:defRPr sz="1400">
                <a:solidFill>
                  <a:schemeClr val="tx1"/>
                </a:solidFill>
                <a:latin typeface="Arial" pitchFamily="34" charset="0"/>
                <a:ea typeface="ヒラギノ角ゴ Pro W3" charset="-128"/>
                <a:cs typeface="Arial" pitchFamily="34" charset="0"/>
              </a:defRPr>
            </a:lvl4pPr>
            <a:lvl5pPr marL="2057400" indent="-228600" eaLnBrk="0" hangingPunct="0">
              <a:spcBef>
                <a:spcPct val="20000"/>
              </a:spcBef>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9pPr>
          </a:lstStyle>
          <a:p>
            <a:pPr eaLnBrk="1" hangingPunct="1">
              <a:spcBef>
                <a:spcPct val="0"/>
              </a:spcBef>
              <a:buClrTx/>
              <a:buFontTx/>
              <a:buNone/>
            </a:pPr>
            <a:r>
              <a:rPr lang="sv-SE" altLang="is-IS" sz="1800" b="1" dirty="0" err="1">
                <a:solidFill>
                  <a:srgbClr val="000000"/>
                </a:solidFill>
              </a:rPr>
              <a:t>Alkeran</a:t>
            </a:r>
            <a:endParaRPr lang="sv-SE" altLang="is-IS" sz="1800" b="1" dirty="0">
              <a:solidFill>
                <a:srgbClr val="000000"/>
              </a:solidFill>
            </a:endParaRPr>
          </a:p>
        </p:txBody>
      </p:sp>
      <p:sp>
        <p:nvSpPr>
          <p:cNvPr id="72707" name="Text Box 3"/>
          <p:cNvSpPr txBox="1">
            <a:spLocks noChangeArrowheads="1"/>
          </p:cNvSpPr>
          <p:nvPr/>
        </p:nvSpPr>
        <p:spPr bwMode="auto">
          <a:xfrm>
            <a:off x="9731375" y="35210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
              <a:defRPr sz="2000">
                <a:solidFill>
                  <a:schemeClr val="tx1"/>
                </a:solidFill>
                <a:latin typeface="Arial" pitchFamily="34" charset="0"/>
                <a:ea typeface="ヒラギノ角ゴ Pro W3" charset="-128"/>
                <a:cs typeface="Arial" pitchFamily="34" charset="0"/>
              </a:defRPr>
            </a:lvl1pPr>
            <a:lvl2pPr marL="742950" indent="-285750" eaLnBrk="0" hangingPunct="0">
              <a:spcBef>
                <a:spcPct val="20000"/>
              </a:spcBef>
              <a:buFont typeface="Wingdings" pitchFamily="2" charset="2"/>
              <a:buChar char="à"/>
              <a:defRPr>
                <a:solidFill>
                  <a:schemeClr val="tx1"/>
                </a:solidFill>
                <a:latin typeface="Arial" pitchFamily="34" charset="0"/>
                <a:ea typeface="ヒラギノ角ゴ Pro W3" charset="-128"/>
                <a:cs typeface="Arial" pitchFamily="34" charset="0"/>
              </a:defRPr>
            </a:lvl2pPr>
            <a:lvl3pPr marL="1143000" indent="-228600" eaLnBrk="0" hangingPunct="0">
              <a:spcBef>
                <a:spcPct val="20000"/>
              </a:spcBef>
              <a:buClr>
                <a:schemeClr val="accent1"/>
              </a:buClr>
              <a:buFont typeface="Wingdings" pitchFamily="2" charset="2"/>
              <a:buChar char="§"/>
              <a:defRPr sz="1600">
                <a:solidFill>
                  <a:schemeClr val="accent1"/>
                </a:solidFill>
                <a:latin typeface="Arial" pitchFamily="34" charset="0"/>
                <a:ea typeface="ヒラギノ角ゴ Pro W3" charset="-128"/>
                <a:cs typeface="Arial" pitchFamily="34" charset="0"/>
              </a:defRPr>
            </a:lvl3pPr>
            <a:lvl4pPr marL="1600200" indent="-228600" eaLnBrk="0" hangingPunct="0">
              <a:spcBef>
                <a:spcPct val="20000"/>
              </a:spcBef>
              <a:buFont typeface="Wingdings" pitchFamily="2" charset="2"/>
              <a:buChar char="à"/>
              <a:defRPr sz="1400">
                <a:solidFill>
                  <a:schemeClr val="tx1"/>
                </a:solidFill>
                <a:latin typeface="Arial" pitchFamily="34" charset="0"/>
                <a:ea typeface="ヒラギノ角ゴ Pro W3" charset="-128"/>
                <a:cs typeface="Arial" pitchFamily="34" charset="0"/>
              </a:defRPr>
            </a:lvl4pPr>
            <a:lvl5pPr marL="2057400" indent="-228600" eaLnBrk="0" hangingPunct="0">
              <a:spcBef>
                <a:spcPct val="20000"/>
              </a:spcBef>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9pPr>
          </a:lstStyle>
          <a:p>
            <a:pPr eaLnBrk="1" hangingPunct="1">
              <a:spcBef>
                <a:spcPct val="0"/>
              </a:spcBef>
              <a:buClrTx/>
              <a:buFontTx/>
              <a:buNone/>
            </a:pPr>
            <a:endParaRPr lang="is-IS" altLang="is-IS" sz="1800" b="1">
              <a:solidFill>
                <a:srgbClr val="000000"/>
              </a:solidFill>
            </a:endParaRPr>
          </a:p>
        </p:txBody>
      </p:sp>
      <p:sp>
        <p:nvSpPr>
          <p:cNvPr id="72708" name="Line 4"/>
          <p:cNvSpPr>
            <a:spLocks noChangeShapeType="1"/>
          </p:cNvSpPr>
          <p:nvPr/>
        </p:nvSpPr>
        <p:spPr bwMode="auto">
          <a:xfrm>
            <a:off x="1831975" y="3789363"/>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72709" name="Line 5"/>
          <p:cNvSpPr>
            <a:spLocks noChangeShapeType="1"/>
          </p:cNvSpPr>
          <p:nvPr/>
        </p:nvSpPr>
        <p:spPr bwMode="auto">
          <a:xfrm>
            <a:off x="8456613" y="3789363"/>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72710" name="Line 6"/>
          <p:cNvSpPr>
            <a:spLocks noChangeShapeType="1"/>
          </p:cNvSpPr>
          <p:nvPr/>
        </p:nvSpPr>
        <p:spPr bwMode="auto">
          <a:xfrm>
            <a:off x="5072063" y="3789363"/>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72711" name="Line 7"/>
          <p:cNvSpPr>
            <a:spLocks noChangeShapeType="1"/>
          </p:cNvSpPr>
          <p:nvPr/>
        </p:nvSpPr>
        <p:spPr bwMode="auto">
          <a:xfrm>
            <a:off x="3343275" y="3789363"/>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72712" name="Line 8"/>
          <p:cNvSpPr>
            <a:spLocks noChangeShapeType="1"/>
          </p:cNvSpPr>
          <p:nvPr/>
        </p:nvSpPr>
        <p:spPr bwMode="auto">
          <a:xfrm>
            <a:off x="6799263" y="3789363"/>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72713" name="Text Box 9"/>
          <p:cNvSpPr txBox="1">
            <a:spLocks noChangeArrowheads="1"/>
          </p:cNvSpPr>
          <p:nvPr/>
        </p:nvSpPr>
        <p:spPr bwMode="auto">
          <a:xfrm>
            <a:off x="1487488" y="3305176"/>
            <a:ext cx="69215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
              <a:defRPr sz="2000">
                <a:solidFill>
                  <a:schemeClr val="tx1"/>
                </a:solidFill>
                <a:latin typeface="Arial" pitchFamily="34" charset="0"/>
                <a:ea typeface="ヒラギノ角ゴ Pro W3" charset="-128"/>
                <a:cs typeface="Arial" pitchFamily="34" charset="0"/>
              </a:defRPr>
            </a:lvl1pPr>
            <a:lvl2pPr marL="742950" indent="-285750" eaLnBrk="0" hangingPunct="0">
              <a:spcBef>
                <a:spcPct val="20000"/>
              </a:spcBef>
              <a:buFont typeface="Wingdings" pitchFamily="2" charset="2"/>
              <a:buChar char="à"/>
              <a:defRPr>
                <a:solidFill>
                  <a:schemeClr val="tx1"/>
                </a:solidFill>
                <a:latin typeface="Arial" pitchFamily="34" charset="0"/>
                <a:ea typeface="ヒラギノ角ゴ Pro W3" charset="-128"/>
                <a:cs typeface="Arial" pitchFamily="34" charset="0"/>
              </a:defRPr>
            </a:lvl2pPr>
            <a:lvl3pPr marL="1143000" indent="-228600" eaLnBrk="0" hangingPunct="0">
              <a:spcBef>
                <a:spcPct val="20000"/>
              </a:spcBef>
              <a:buClr>
                <a:schemeClr val="accent1"/>
              </a:buClr>
              <a:buFont typeface="Wingdings" pitchFamily="2" charset="2"/>
              <a:buChar char="§"/>
              <a:defRPr sz="1600">
                <a:solidFill>
                  <a:schemeClr val="accent1"/>
                </a:solidFill>
                <a:latin typeface="Arial" pitchFamily="34" charset="0"/>
                <a:ea typeface="ヒラギノ角ゴ Pro W3" charset="-128"/>
                <a:cs typeface="Arial" pitchFamily="34" charset="0"/>
              </a:defRPr>
            </a:lvl3pPr>
            <a:lvl4pPr marL="1600200" indent="-228600" eaLnBrk="0" hangingPunct="0">
              <a:spcBef>
                <a:spcPct val="20000"/>
              </a:spcBef>
              <a:buFont typeface="Wingdings" pitchFamily="2" charset="2"/>
              <a:buChar char="à"/>
              <a:defRPr sz="1400">
                <a:solidFill>
                  <a:schemeClr val="tx1"/>
                </a:solidFill>
                <a:latin typeface="Arial" pitchFamily="34" charset="0"/>
                <a:ea typeface="ヒラギノ角ゴ Pro W3" charset="-128"/>
                <a:cs typeface="Arial" pitchFamily="34" charset="0"/>
              </a:defRPr>
            </a:lvl4pPr>
            <a:lvl5pPr marL="2057400" indent="-228600" eaLnBrk="0" hangingPunct="0">
              <a:spcBef>
                <a:spcPct val="20000"/>
              </a:spcBef>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9pPr>
          </a:lstStyle>
          <a:p>
            <a:pPr eaLnBrk="1" hangingPunct="1">
              <a:spcBef>
                <a:spcPct val="0"/>
              </a:spcBef>
              <a:buClrTx/>
              <a:buFontTx/>
              <a:buNone/>
            </a:pPr>
            <a:r>
              <a:rPr lang="sv-SE" altLang="is-IS" sz="1800" b="1">
                <a:solidFill>
                  <a:srgbClr val="000000"/>
                </a:solidFill>
              </a:rPr>
              <a:t>1960</a:t>
            </a:r>
          </a:p>
        </p:txBody>
      </p:sp>
      <p:sp>
        <p:nvSpPr>
          <p:cNvPr id="72714" name="Text Box 10"/>
          <p:cNvSpPr txBox="1">
            <a:spLocks noChangeArrowheads="1"/>
          </p:cNvSpPr>
          <p:nvPr/>
        </p:nvSpPr>
        <p:spPr bwMode="auto">
          <a:xfrm>
            <a:off x="2982913" y="335756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
              <a:defRPr sz="2000">
                <a:solidFill>
                  <a:schemeClr val="tx1"/>
                </a:solidFill>
                <a:latin typeface="Arial" pitchFamily="34" charset="0"/>
                <a:ea typeface="ヒラギノ角ゴ Pro W3" charset="-128"/>
                <a:cs typeface="Arial" pitchFamily="34" charset="0"/>
              </a:defRPr>
            </a:lvl1pPr>
            <a:lvl2pPr marL="742950" indent="-285750" eaLnBrk="0" hangingPunct="0">
              <a:spcBef>
                <a:spcPct val="20000"/>
              </a:spcBef>
              <a:buFont typeface="Wingdings" pitchFamily="2" charset="2"/>
              <a:buChar char="à"/>
              <a:defRPr>
                <a:solidFill>
                  <a:schemeClr val="tx1"/>
                </a:solidFill>
                <a:latin typeface="Arial" pitchFamily="34" charset="0"/>
                <a:ea typeface="ヒラギノ角ゴ Pro W3" charset="-128"/>
                <a:cs typeface="Arial" pitchFamily="34" charset="0"/>
              </a:defRPr>
            </a:lvl2pPr>
            <a:lvl3pPr marL="1143000" indent="-228600" eaLnBrk="0" hangingPunct="0">
              <a:spcBef>
                <a:spcPct val="20000"/>
              </a:spcBef>
              <a:buClr>
                <a:schemeClr val="accent1"/>
              </a:buClr>
              <a:buFont typeface="Wingdings" pitchFamily="2" charset="2"/>
              <a:buChar char="§"/>
              <a:defRPr sz="1600">
                <a:solidFill>
                  <a:schemeClr val="accent1"/>
                </a:solidFill>
                <a:latin typeface="Arial" pitchFamily="34" charset="0"/>
                <a:ea typeface="ヒラギノ角ゴ Pro W3" charset="-128"/>
                <a:cs typeface="Arial" pitchFamily="34" charset="0"/>
              </a:defRPr>
            </a:lvl3pPr>
            <a:lvl4pPr marL="1600200" indent="-228600" eaLnBrk="0" hangingPunct="0">
              <a:spcBef>
                <a:spcPct val="20000"/>
              </a:spcBef>
              <a:buFont typeface="Wingdings" pitchFamily="2" charset="2"/>
              <a:buChar char="à"/>
              <a:defRPr sz="1400">
                <a:solidFill>
                  <a:schemeClr val="tx1"/>
                </a:solidFill>
                <a:latin typeface="Arial" pitchFamily="34" charset="0"/>
                <a:ea typeface="ヒラギノ角ゴ Pro W3" charset="-128"/>
                <a:cs typeface="Arial" pitchFamily="34" charset="0"/>
              </a:defRPr>
            </a:lvl4pPr>
            <a:lvl5pPr marL="2057400" indent="-228600" eaLnBrk="0" hangingPunct="0">
              <a:spcBef>
                <a:spcPct val="20000"/>
              </a:spcBef>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9pPr>
          </a:lstStyle>
          <a:p>
            <a:pPr eaLnBrk="1" hangingPunct="1">
              <a:spcBef>
                <a:spcPct val="0"/>
              </a:spcBef>
              <a:buClrTx/>
              <a:buFontTx/>
              <a:buNone/>
            </a:pPr>
            <a:r>
              <a:rPr lang="sv-SE" altLang="is-IS" sz="1800" b="1">
                <a:solidFill>
                  <a:srgbClr val="000000"/>
                </a:solidFill>
              </a:rPr>
              <a:t>1970</a:t>
            </a:r>
          </a:p>
        </p:txBody>
      </p:sp>
      <p:sp>
        <p:nvSpPr>
          <p:cNvPr id="72715" name="Text Box 11"/>
          <p:cNvSpPr txBox="1">
            <a:spLocks noChangeArrowheads="1"/>
          </p:cNvSpPr>
          <p:nvPr/>
        </p:nvSpPr>
        <p:spPr bwMode="auto">
          <a:xfrm>
            <a:off x="4711700" y="335756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
              <a:defRPr sz="2000">
                <a:solidFill>
                  <a:schemeClr val="tx1"/>
                </a:solidFill>
                <a:latin typeface="Arial" pitchFamily="34" charset="0"/>
                <a:ea typeface="ヒラギノ角ゴ Pro W3" charset="-128"/>
                <a:cs typeface="Arial" pitchFamily="34" charset="0"/>
              </a:defRPr>
            </a:lvl1pPr>
            <a:lvl2pPr marL="742950" indent="-285750" eaLnBrk="0" hangingPunct="0">
              <a:spcBef>
                <a:spcPct val="20000"/>
              </a:spcBef>
              <a:buFont typeface="Wingdings" pitchFamily="2" charset="2"/>
              <a:buChar char="à"/>
              <a:defRPr>
                <a:solidFill>
                  <a:schemeClr val="tx1"/>
                </a:solidFill>
                <a:latin typeface="Arial" pitchFamily="34" charset="0"/>
                <a:ea typeface="ヒラギノ角ゴ Pro W3" charset="-128"/>
                <a:cs typeface="Arial" pitchFamily="34" charset="0"/>
              </a:defRPr>
            </a:lvl2pPr>
            <a:lvl3pPr marL="1143000" indent="-228600" eaLnBrk="0" hangingPunct="0">
              <a:spcBef>
                <a:spcPct val="20000"/>
              </a:spcBef>
              <a:buClr>
                <a:schemeClr val="accent1"/>
              </a:buClr>
              <a:buFont typeface="Wingdings" pitchFamily="2" charset="2"/>
              <a:buChar char="§"/>
              <a:defRPr sz="1600">
                <a:solidFill>
                  <a:schemeClr val="accent1"/>
                </a:solidFill>
                <a:latin typeface="Arial" pitchFamily="34" charset="0"/>
                <a:ea typeface="ヒラギノ角ゴ Pro W3" charset="-128"/>
                <a:cs typeface="Arial" pitchFamily="34" charset="0"/>
              </a:defRPr>
            </a:lvl3pPr>
            <a:lvl4pPr marL="1600200" indent="-228600" eaLnBrk="0" hangingPunct="0">
              <a:spcBef>
                <a:spcPct val="20000"/>
              </a:spcBef>
              <a:buFont typeface="Wingdings" pitchFamily="2" charset="2"/>
              <a:buChar char="à"/>
              <a:defRPr sz="1400">
                <a:solidFill>
                  <a:schemeClr val="tx1"/>
                </a:solidFill>
                <a:latin typeface="Arial" pitchFamily="34" charset="0"/>
                <a:ea typeface="ヒラギノ角ゴ Pro W3" charset="-128"/>
                <a:cs typeface="Arial" pitchFamily="34" charset="0"/>
              </a:defRPr>
            </a:lvl4pPr>
            <a:lvl5pPr marL="2057400" indent="-228600" eaLnBrk="0" hangingPunct="0">
              <a:spcBef>
                <a:spcPct val="20000"/>
              </a:spcBef>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9pPr>
          </a:lstStyle>
          <a:p>
            <a:pPr eaLnBrk="1" hangingPunct="1">
              <a:spcBef>
                <a:spcPct val="0"/>
              </a:spcBef>
              <a:buClrTx/>
              <a:buFontTx/>
              <a:buNone/>
            </a:pPr>
            <a:r>
              <a:rPr lang="sv-SE" altLang="is-IS" sz="1800" b="1">
                <a:solidFill>
                  <a:srgbClr val="000000"/>
                </a:solidFill>
              </a:rPr>
              <a:t>1980</a:t>
            </a:r>
          </a:p>
        </p:txBody>
      </p:sp>
      <p:sp>
        <p:nvSpPr>
          <p:cNvPr id="72716" name="Text Box 12"/>
          <p:cNvSpPr txBox="1">
            <a:spLocks noChangeArrowheads="1"/>
          </p:cNvSpPr>
          <p:nvPr/>
        </p:nvSpPr>
        <p:spPr bwMode="auto">
          <a:xfrm>
            <a:off x="6440488" y="335756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
              <a:defRPr sz="2000">
                <a:solidFill>
                  <a:schemeClr val="tx1"/>
                </a:solidFill>
                <a:latin typeface="Arial" pitchFamily="34" charset="0"/>
                <a:ea typeface="ヒラギノ角ゴ Pro W3" charset="-128"/>
                <a:cs typeface="Arial" pitchFamily="34" charset="0"/>
              </a:defRPr>
            </a:lvl1pPr>
            <a:lvl2pPr marL="742950" indent="-285750" eaLnBrk="0" hangingPunct="0">
              <a:spcBef>
                <a:spcPct val="20000"/>
              </a:spcBef>
              <a:buFont typeface="Wingdings" pitchFamily="2" charset="2"/>
              <a:buChar char="à"/>
              <a:defRPr>
                <a:solidFill>
                  <a:schemeClr val="tx1"/>
                </a:solidFill>
                <a:latin typeface="Arial" pitchFamily="34" charset="0"/>
                <a:ea typeface="ヒラギノ角ゴ Pro W3" charset="-128"/>
                <a:cs typeface="Arial" pitchFamily="34" charset="0"/>
              </a:defRPr>
            </a:lvl2pPr>
            <a:lvl3pPr marL="1143000" indent="-228600" eaLnBrk="0" hangingPunct="0">
              <a:spcBef>
                <a:spcPct val="20000"/>
              </a:spcBef>
              <a:buClr>
                <a:schemeClr val="accent1"/>
              </a:buClr>
              <a:buFont typeface="Wingdings" pitchFamily="2" charset="2"/>
              <a:buChar char="§"/>
              <a:defRPr sz="1600">
                <a:solidFill>
                  <a:schemeClr val="accent1"/>
                </a:solidFill>
                <a:latin typeface="Arial" pitchFamily="34" charset="0"/>
                <a:ea typeface="ヒラギノ角ゴ Pro W3" charset="-128"/>
                <a:cs typeface="Arial" pitchFamily="34" charset="0"/>
              </a:defRPr>
            </a:lvl3pPr>
            <a:lvl4pPr marL="1600200" indent="-228600" eaLnBrk="0" hangingPunct="0">
              <a:spcBef>
                <a:spcPct val="20000"/>
              </a:spcBef>
              <a:buFont typeface="Wingdings" pitchFamily="2" charset="2"/>
              <a:buChar char="à"/>
              <a:defRPr sz="1400">
                <a:solidFill>
                  <a:schemeClr val="tx1"/>
                </a:solidFill>
                <a:latin typeface="Arial" pitchFamily="34" charset="0"/>
                <a:ea typeface="ヒラギノ角ゴ Pro W3" charset="-128"/>
                <a:cs typeface="Arial" pitchFamily="34" charset="0"/>
              </a:defRPr>
            </a:lvl4pPr>
            <a:lvl5pPr marL="2057400" indent="-228600" eaLnBrk="0" hangingPunct="0">
              <a:spcBef>
                <a:spcPct val="20000"/>
              </a:spcBef>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9pPr>
          </a:lstStyle>
          <a:p>
            <a:pPr eaLnBrk="1" hangingPunct="1">
              <a:spcBef>
                <a:spcPct val="0"/>
              </a:spcBef>
              <a:buClrTx/>
              <a:buFontTx/>
              <a:buNone/>
            </a:pPr>
            <a:r>
              <a:rPr lang="sv-SE" altLang="is-IS" sz="1800" b="1">
                <a:solidFill>
                  <a:srgbClr val="000000"/>
                </a:solidFill>
              </a:rPr>
              <a:t>1990</a:t>
            </a:r>
          </a:p>
        </p:txBody>
      </p:sp>
      <p:sp>
        <p:nvSpPr>
          <p:cNvPr id="72717" name="Text Box 13"/>
          <p:cNvSpPr txBox="1">
            <a:spLocks noChangeArrowheads="1"/>
          </p:cNvSpPr>
          <p:nvPr/>
        </p:nvSpPr>
        <p:spPr bwMode="auto">
          <a:xfrm>
            <a:off x="8123238" y="335756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
              <a:defRPr sz="2000">
                <a:solidFill>
                  <a:schemeClr val="tx1"/>
                </a:solidFill>
                <a:latin typeface="Arial" pitchFamily="34" charset="0"/>
                <a:ea typeface="ヒラギノ角ゴ Pro W3" charset="-128"/>
                <a:cs typeface="Arial" pitchFamily="34" charset="0"/>
              </a:defRPr>
            </a:lvl1pPr>
            <a:lvl2pPr marL="742950" indent="-285750" eaLnBrk="0" hangingPunct="0">
              <a:spcBef>
                <a:spcPct val="20000"/>
              </a:spcBef>
              <a:buFont typeface="Wingdings" pitchFamily="2" charset="2"/>
              <a:buChar char="à"/>
              <a:defRPr>
                <a:solidFill>
                  <a:schemeClr val="tx1"/>
                </a:solidFill>
                <a:latin typeface="Arial" pitchFamily="34" charset="0"/>
                <a:ea typeface="ヒラギノ角ゴ Pro W3" charset="-128"/>
                <a:cs typeface="Arial" pitchFamily="34" charset="0"/>
              </a:defRPr>
            </a:lvl2pPr>
            <a:lvl3pPr marL="1143000" indent="-228600" eaLnBrk="0" hangingPunct="0">
              <a:spcBef>
                <a:spcPct val="20000"/>
              </a:spcBef>
              <a:buClr>
                <a:schemeClr val="accent1"/>
              </a:buClr>
              <a:buFont typeface="Wingdings" pitchFamily="2" charset="2"/>
              <a:buChar char="§"/>
              <a:defRPr sz="1600">
                <a:solidFill>
                  <a:schemeClr val="accent1"/>
                </a:solidFill>
                <a:latin typeface="Arial" pitchFamily="34" charset="0"/>
                <a:ea typeface="ヒラギノ角ゴ Pro W3" charset="-128"/>
                <a:cs typeface="Arial" pitchFamily="34" charset="0"/>
              </a:defRPr>
            </a:lvl3pPr>
            <a:lvl4pPr marL="1600200" indent="-228600" eaLnBrk="0" hangingPunct="0">
              <a:spcBef>
                <a:spcPct val="20000"/>
              </a:spcBef>
              <a:buFont typeface="Wingdings" pitchFamily="2" charset="2"/>
              <a:buChar char="à"/>
              <a:defRPr sz="1400">
                <a:solidFill>
                  <a:schemeClr val="tx1"/>
                </a:solidFill>
                <a:latin typeface="Arial" pitchFamily="34" charset="0"/>
                <a:ea typeface="ヒラギノ角ゴ Pro W3" charset="-128"/>
                <a:cs typeface="Arial" pitchFamily="34" charset="0"/>
              </a:defRPr>
            </a:lvl4pPr>
            <a:lvl5pPr marL="2057400" indent="-228600" eaLnBrk="0" hangingPunct="0">
              <a:spcBef>
                <a:spcPct val="20000"/>
              </a:spcBef>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9pPr>
          </a:lstStyle>
          <a:p>
            <a:pPr eaLnBrk="1" hangingPunct="1">
              <a:spcBef>
                <a:spcPct val="0"/>
              </a:spcBef>
              <a:buClrTx/>
              <a:buFontTx/>
              <a:buNone/>
            </a:pPr>
            <a:r>
              <a:rPr lang="sv-SE" altLang="is-IS" sz="1800" b="1">
                <a:solidFill>
                  <a:srgbClr val="000000"/>
                </a:solidFill>
              </a:rPr>
              <a:t>2000</a:t>
            </a:r>
          </a:p>
        </p:txBody>
      </p:sp>
      <p:sp>
        <p:nvSpPr>
          <p:cNvPr id="72718" name="Text Box 14"/>
          <p:cNvSpPr txBox="1">
            <a:spLocks noChangeArrowheads="1"/>
          </p:cNvSpPr>
          <p:nvPr/>
        </p:nvSpPr>
        <p:spPr bwMode="auto">
          <a:xfrm>
            <a:off x="4059238" y="9286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
              <a:defRPr sz="2000">
                <a:solidFill>
                  <a:schemeClr val="tx1"/>
                </a:solidFill>
                <a:latin typeface="Arial" pitchFamily="34" charset="0"/>
                <a:ea typeface="ヒラギノ角ゴ Pro W3" charset="-128"/>
                <a:cs typeface="Arial" pitchFamily="34" charset="0"/>
              </a:defRPr>
            </a:lvl1pPr>
            <a:lvl2pPr marL="742950" indent="-285750" eaLnBrk="0" hangingPunct="0">
              <a:spcBef>
                <a:spcPct val="20000"/>
              </a:spcBef>
              <a:buFont typeface="Wingdings" pitchFamily="2" charset="2"/>
              <a:buChar char="à"/>
              <a:defRPr>
                <a:solidFill>
                  <a:schemeClr val="tx1"/>
                </a:solidFill>
                <a:latin typeface="Arial" pitchFamily="34" charset="0"/>
                <a:ea typeface="ヒラギノ角ゴ Pro W3" charset="-128"/>
                <a:cs typeface="Arial" pitchFamily="34" charset="0"/>
              </a:defRPr>
            </a:lvl2pPr>
            <a:lvl3pPr marL="1143000" indent="-228600" eaLnBrk="0" hangingPunct="0">
              <a:spcBef>
                <a:spcPct val="20000"/>
              </a:spcBef>
              <a:buClr>
                <a:schemeClr val="accent1"/>
              </a:buClr>
              <a:buFont typeface="Wingdings" pitchFamily="2" charset="2"/>
              <a:buChar char="§"/>
              <a:defRPr sz="1600">
                <a:solidFill>
                  <a:schemeClr val="accent1"/>
                </a:solidFill>
                <a:latin typeface="Arial" pitchFamily="34" charset="0"/>
                <a:ea typeface="ヒラギノ角ゴ Pro W3" charset="-128"/>
                <a:cs typeface="Arial" pitchFamily="34" charset="0"/>
              </a:defRPr>
            </a:lvl3pPr>
            <a:lvl4pPr marL="1600200" indent="-228600" eaLnBrk="0" hangingPunct="0">
              <a:spcBef>
                <a:spcPct val="20000"/>
              </a:spcBef>
              <a:buFont typeface="Wingdings" pitchFamily="2" charset="2"/>
              <a:buChar char="à"/>
              <a:defRPr sz="1400">
                <a:solidFill>
                  <a:schemeClr val="tx1"/>
                </a:solidFill>
                <a:latin typeface="Arial" pitchFamily="34" charset="0"/>
                <a:ea typeface="ヒラギノ角ゴ Pro W3" charset="-128"/>
                <a:cs typeface="Arial" pitchFamily="34" charset="0"/>
              </a:defRPr>
            </a:lvl4pPr>
            <a:lvl5pPr marL="2057400" indent="-228600" eaLnBrk="0" hangingPunct="0">
              <a:spcBef>
                <a:spcPct val="20000"/>
              </a:spcBef>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9pPr>
          </a:lstStyle>
          <a:p>
            <a:pPr eaLnBrk="1" hangingPunct="1">
              <a:spcBef>
                <a:spcPct val="0"/>
              </a:spcBef>
              <a:buClrTx/>
              <a:buFontTx/>
              <a:buNone/>
            </a:pPr>
            <a:endParaRPr lang="is-IS" altLang="is-IS" sz="1800" b="1">
              <a:solidFill>
                <a:srgbClr val="000000"/>
              </a:solidFill>
            </a:endParaRPr>
          </a:p>
        </p:txBody>
      </p:sp>
      <p:sp>
        <p:nvSpPr>
          <p:cNvPr id="72719" name="Text Box 15"/>
          <p:cNvSpPr txBox="1">
            <a:spLocks noChangeArrowheads="1"/>
          </p:cNvSpPr>
          <p:nvPr/>
        </p:nvSpPr>
        <p:spPr bwMode="auto">
          <a:xfrm>
            <a:off x="1614489" y="4294188"/>
            <a:ext cx="1889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Wingdings" pitchFamily="2" charset="2"/>
              <a:buChar char="§"/>
              <a:defRPr sz="2000">
                <a:solidFill>
                  <a:schemeClr val="tx1"/>
                </a:solidFill>
                <a:latin typeface="Arial" pitchFamily="34" charset="0"/>
                <a:ea typeface="ヒラギノ角ゴ Pro W3" charset="-128"/>
                <a:cs typeface="Arial" pitchFamily="34" charset="0"/>
              </a:defRPr>
            </a:lvl1pPr>
            <a:lvl2pPr marL="742950" indent="-285750" eaLnBrk="0" hangingPunct="0">
              <a:spcBef>
                <a:spcPct val="20000"/>
              </a:spcBef>
              <a:buFont typeface="Wingdings" pitchFamily="2" charset="2"/>
              <a:buChar char="à"/>
              <a:defRPr>
                <a:solidFill>
                  <a:schemeClr val="tx1"/>
                </a:solidFill>
                <a:latin typeface="Arial" pitchFamily="34" charset="0"/>
                <a:ea typeface="ヒラギノ角ゴ Pro W3" charset="-128"/>
                <a:cs typeface="Arial" pitchFamily="34" charset="0"/>
              </a:defRPr>
            </a:lvl2pPr>
            <a:lvl3pPr marL="1143000" indent="-228600" eaLnBrk="0" hangingPunct="0">
              <a:spcBef>
                <a:spcPct val="20000"/>
              </a:spcBef>
              <a:buClr>
                <a:schemeClr val="accent1"/>
              </a:buClr>
              <a:buFont typeface="Wingdings" pitchFamily="2" charset="2"/>
              <a:buChar char="§"/>
              <a:defRPr sz="1600">
                <a:solidFill>
                  <a:schemeClr val="accent1"/>
                </a:solidFill>
                <a:latin typeface="Arial" pitchFamily="34" charset="0"/>
                <a:ea typeface="ヒラギノ角ゴ Pro W3" charset="-128"/>
                <a:cs typeface="Arial" pitchFamily="34" charset="0"/>
              </a:defRPr>
            </a:lvl3pPr>
            <a:lvl4pPr marL="1600200" indent="-228600" eaLnBrk="0" hangingPunct="0">
              <a:spcBef>
                <a:spcPct val="20000"/>
              </a:spcBef>
              <a:buFont typeface="Wingdings" pitchFamily="2" charset="2"/>
              <a:buChar char="à"/>
              <a:defRPr sz="1400">
                <a:solidFill>
                  <a:schemeClr val="tx1"/>
                </a:solidFill>
                <a:latin typeface="Arial" pitchFamily="34" charset="0"/>
                <a:ea typeface="ヒラギノ角ゴ Pro W3" charset="-128"/>
                <a:cs typeface="Arial" pitchFamily="34" charset="0"/>
              </a:defRPr>
            </a:lvl4pPr>
            <a:lvl5pPr marL="2057400" indent="-228600" eaLnBrk="0" hangingPunct="0">
              <a:spcBef>
                <a:spcPct val="20000"/>
              </a:spcBef>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9pPr>
          </a:lstStyle>
          <a:p>
            <a:pPr eaLnBrk="1" hangingPunct="1">
              <a:spcBef>
                <a:spcPct val="0"/>
              </a:spcBef>
              <a:buClrTx/>
              <a:buFontTx/>
              <a:buNone/>
            </a:pPr>
            <a:r>
              <a:rPr lang="sv-SE" altLang="is-IS" sz="1800" b="1" dirty="0" err="1">
                <a:solidFill>
                  <a:srgbClr val="000000"/>
                </a:solidFill>
              </a:rPr>
              <a:t>Alkeran+sterar</a:t>
            </a:r>
            <a:endParaRPr lang="sv-SE" altLang="is-IS" sz="1800" b="1" dirty="0">
              <a:solidFill>
                <a:srgbClr val="000000"/>
              </a:solidFill>
            </a:endParaRPr>
          </a:p>
        </p:txBody>
      </p:sp>
      <p:sp>
        <p:nvSpPr>
          <p:cNvPr id="72720" name="Text Box 16"/>
          <p:cNvSpPr txBox="1">
            <a:spLocks noChangeArrowheads="1"/>
          </p:cNvSpPr>
          <p:nvPr/>
        </p:nvSpPr>
        <p:spPr bwMode="auto">
          <a:xfrm>
            <a:off x="6743701" y="2781300"/>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
              <a:defRPr sz="2000">
                <a:solidFill>
                  <a:schemeClr val="tx1"/>
                </a:solidFill>
                <a:latin typeface="Arial" pitchFamily="34" charset="0"/>
                <a:ea typeface="ヒラギノ角ゴ Pro W3" charset="-128"/>
                <a:cs typeface="Arial" pitchFamily="34" charset="0"/>
              </a:defRPr>
            </a:lvl1pPr>
            <a:lvl2pPr marL="742950" indent="-285750" eaLnBrk="0" hangingPunct="0">
              <a:spcBef>
                <a:spcPct val="20000"/>
              </a:spcBef>
              <a:buFont typeface="Wingdings" pitchFamily="2" charset="2"/>
              <a:buChar char="à"/>
              <a:defRPr>
                <a:solidFill>
                  <a:schemeClr val="tx1"/>
                </a:solidFill>
                <a:latin typeface="Arial" pitchFamily="34" charset="0"/>
                <a:ea typeface="ヒラギノ角ゴ Pro W3" charset="-128"/>
                <a:cs typeface="Arial" pitchFamily="34" charset="0"/>
              </a:defRPr>
            </a:lvl2pPr>
            <a:lvl3pPr marL="1143000" indent="-228600" eaLnBrk="0" hangingPunct="0">
              <a:spcBef>
                <a:spcPct val="20000"/>
              </a:spcBef>
              <a:buClr>
                <a:schemeClr val="accent1"/>
              </a:buClr>
              <a:buFont typeface="Wingdings" pitchFamily="2" charset="2"/>
              <a:buChar char="§"/>
              <a:defRPr sz="1600">
                <a:solidFill>
                  <a:schemeClr val="accent1"/>
                </a:solidFill>
                <a:latin typeface="Arial" pitchFamily="34" charset="0"/>
                <a:ea typeface="ヒラギノ角ゴ Pro W3" charset="-128"/>
                <a:cs typeface="Arial" pitchFamily="34" charset="0"/>
              </a:defRPr>
            </a:lvl3pPr>
            <a:lvl4pPr marL="1600200" indent="-228600" eaLnBrk="0" hangingPunct="0">
              <a:spcBef>
                <a:spcPct val="20000"/>
              </a:spcBef>
              <a:buFont typeface="Wingdings" pitchFamily="2" charset="2"/>
              <a:buChar char="à"/>
              <a:defRPr sz="1400">
                <a:solidFill>
                  <a:schemeClr val="tx1"/>
                </a:solidFill>
                <a:latin typeface="Arial" pitchFamily="34" charset="0"/>
                <a:ea typeface="ヒラギノ角ゴ Pro W3" charset="-128"/>
                <a:cs typeface="Arial" pitchFamily="34" charset="0"/>
              </a:defRPr>
            </a:lvl4pPr>
            <a:lvl5pPr marL="2057400" indent="-228600" eaLnBrk="0" hangingPunct="0">
              <a:spcBef>
                <a:spcPct val="20000"/>
              </a:spcBef>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9pPr>
          </a:lstStyle>
          <a:p>
            <a:pPr eaLnBrk="1" hangingPunct="1">
              <a:spcBef>
                <a:spcPct val="0"/>
              </a:spcBef>
              <a:buClrTx/>
              <a:buFontTx/>
              <a:buNone/>
            </a:pPr>
            <a:r>
              <a:rPr lang="sv-SE" altLang="is-IS" sz="1800" b="1" dirty="0" err="1">
                <a:solidFill>
                  <a:srgbClr val="000000"/>
                </a:solidFill>
              </a:rPr>
              <a:t>Stofnfrumuskipti</a:t>
            </a:r>
            <a:endParaRPr lang="sv-SE" altLang="is-IS" sz="1800" b="1" dirty="0">
              <a:solidFill>
                <a:srgbClr val="000000"/>
              </a:solidFill>
            </a:endParaRPr>
          </a:p>
        </p:txBody>
      </p:sp>
      <p:sp>
        <p:nvSpPr>
          <p:cNvPr id="72721" name="Line 17"/>
          <p:cNvSpPr>
            <a:spLocks noChangeShapeType="1"/>
          </p:cNvSpPr>
          <p:nvPr/>
        </p:nvSpPr>
        <p:spPr bwMode="auto">
          <a:xfrm>
            <a:off x="1614488" y="3933825"/>
            <a:ext cx="90535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72723" name="Text Box 19"/>
          <p:cNvSpPr txBox="1">
            <a:spLocks noChangeArrowheads="1"/>
          </p:cNvSpPr>
          <p:nvPr/>
        </p:nvSpPr>
        <p:spPr bwMode="auto">
          <a:xfrm>
            <a:off x="3503613" y="4365625"/>
            <a:ext cx="1261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
              <a:defRPr sz="2000">
                <a:solidFill>
                  <a:schemeClr val="tx1"/>
                </a:solidFill>
                <a:latin typeface="Arial" pitchFamily="34" charset="0"/>
                <a:ea typeface="ヒラギノ角ゴ Pro W3" charset="-128"/>
                <a:cs typeface="Arial" pitchFamily="34" charset="0"/>
              </a:defRPr>
            </a:lvl1pPr>
            <a:lvl2pPr marL="742950" indent="-285750" eaLnBrk="0" hangingPunct="0">
              <a:spcBef>
                <a:spcPct val="20000"/>
              </a:spcBef>
              <a:buFont typeface="Wingdings" pitchFamily="2" charset="2"/>
              <a:buChar char="à"/>
              <a:defRPr>
                <a:solidFill>
                  <a:schemeClr val="tx1"/>
                </a:solidFill>
                <a:latin typeface="Arial" pitchFamily="34" charset="0"/>
                <a:ea typeface="ヒラギノ角ゴ Pro W3" charset="-128"/>
                <a:cs typeface="Arial" pitchFamily="34" charset="0"/>
              </a:defRPr>
            </a:lvl2pPr>
            <a:lvl3pPr marL="1143000" indent="-228600" eaLnBrk="0" hangingPunct="0">
              <a:spcBef>
                <a:spcPct val="20000"/>
              </a:spcBef>
              <a:buClr>
                <a:schemeClr val="accent1"/>
              </a:buClr>
              <a:buFont typeface="Wingdings" pitchFamily="2" charset="2"/>
              <a:buChar char="§"/>
              <a:defRPr sz="1600">
                <a:solidFill>
                  <a:schemeClr val="accent1"/>
                </a:solidFill>
                <a:latin typeface="Arial" pitchFamily="34" charset="0"/>
                <a:ea typeface="ヒラギノ角ゴ Pro W3" charset="-128"/>
                <a:cs typeface="Arial" pitchFamily="34" charset="0"/>
              </a:defRPr>
            </a:lvl3pPr>
            <a:lvl4pPr marL="1600200" indent="-228600" eaLnBrk="0" hangingPunct="0">
              <a:spcBef>
                <a:spcPct val="20000"/>
              </a:spcBef>
              <a:buFont typeface="Wingdings" pitchFamily="2" charset="2"/>
              <a:buChar char="à"/>
              <a:defRPr sz="1400">
                <a:solidFill>
                  <a:schemeClr val="tx1"/>
                </a:solidFill>
                <a:latin typeface="Arial" pitchFamily="34" charset="0"/>
                <a:ea typeface="ヒラギノ角ゴ Pro W3" charset="-128"/>
                <a:cs typeface="Arial" pitchFamily="34" charset="0"/>
              </a:defRPr>
            </a:lvl4pPr>
            <a:lvl5pPr marL="2057400" indent="-228600" eaLnBrk="0" hangingPunct="0">
              <a:spcBef>
                <a:spcPct val="20000"/>
              </a:spcBef>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9pPr>
          </a:lstStyle>
          <a:p>
            <a:pPr eaLnBrk="1" hangingPunct="1">
              <a:spcBef>
                <a:spcPct val="0"/>
              </a:spcBef>
              <a:buClrTx/>
              <a:buFontTx/>
              <a:buNone/>
            </a:pPr>
            <a:r>
              <a:rPr lang="sv-SE" altLang="is-IS" sz="1800" b="1" dirty="0">
                <a:solidFill>
                  <a:srgbClr val="000000"/>
                </a:solidFill>
              </a:rPr>
              <a:t>Interferon</a:t>
            </a:r>
          </a:p>
        </p:txBody>
      </p:sp>
      <p:sp>
        <p:nvSpPr>
          <p:cNvPr id="72724" name="Text Box 20"/>
          <p:cNvSpPr txBox="1">
            <a:spLocks noChangeArrowheads="1"/>
          </p:cNvSpPr>
          <p:nvPr/>
        </p:nvSpPr>
        <p:spPr bwMode="auto">
          <a:xfrm>
            <a:off x="7950200" y="4437063"/>
            <a:ext cx="1257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
              <a:defRPr sz="2000">
                <a:solidFill>
                  <a:schemeClr val="tx1"/>
                </a:solidFill>
                <a:latin typeface="Arial" pitchFamily="34" charset="0"/>
                <a:ea typeface="ヒラギノ角ゴ Pro W3" charset="-128"/>
                <a:cs typeface="Arial" pitchFamily="34" charset="0"/>
              </a:defRPr>
            </a:lvl1pPr>
            <a:lvl2pPr marL="742950" indent="-285750" eaLnBrk="0" hangingPunct="0">
              <a:spcBef>
                <a:spcPct val="20000"/>
              </a:spcBef>
              <a:buFont typeface="Wingdings" pitchFamily="2" charset="2"/>
              <a:buChar char="à"/>
              <a:defRPr>
                <a:solidFill>
                  <a:schemeClr val="tx1"/>
                </a:solidFill>
                <a:latin typeface="Arial" pitchFamily="34" charset="0"/>
                <a:ea typeface="ヒラギノ角ゴ Pro W3" charset="-128"/>
                <a:cs typeface="Arial" pitchFamily="34" charset="0"/>
              </a:defRPr>
            </a:lvl2pPr>
            <a:lvl3pPr marL="1143000" indent="-228600" eaLnBrk="0" hangingPunct="0">
              <a:spcBef>
                <a:spcPct val="20000"/>
              </a:spcBef>
              <a:buClr>
                <a:schemeClr val="accent1"/>
              </a:buClr>
              <a:buFont typeface="Wingdings" pitchFamily="2" charset="2"/>
              <a:buChar char="§"/>
              <a:defRPr sz="1600">
                <a:solidFill>
                  <a:schemeClr val="accent1"/>
                </a:solidFill>
                <a:latin typeface="Arial" pitchFamily="34" charset="0"/>
                <a:ea typeface="ヒラギノ角ゴ Pro W3" charset="-128"/>
                <a:cs typeface="Arial" pitchFamily="34" charset="0"/>
              </a:defRPr>
            </a:lvl3pPr>
            <a:lvl4pPr marL="1600200" indent="-228600" eaLnBrk="0" hangingPunct="0">
              <a:spcBef>
                <a:spcPct val="20000"/>
              </a:spcBef>
              <a:buFont typeface="Wingdings" pitchFamily="2" charset="2"/>
              <a:buChar char="à"/>
              <a:defRPr sz="1400">
                <a:solidFill>
                  <a:schemeClr val="tx1"/>
                </a:solidFill>
                <a:latin typeface="Arial" pitchFamily="34" charset="0"/>
                <a:ea typeface="ヒラギノ角ゴ Pro W3" charset="-128"/>
                <a:cs typeface="Arial" pitchFamily="34" charset="0"/>
              </a:defRPr>
            </a:lvl4pPr>
            <a:lvl5pPr marL="2057400" indent="-228600" eaLnBrk="0" hangingPunct="0">
              <a:spcBef>
                <a:spcPct val="20000"/>
              </a:spcBef>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9pPr>
          </a:lstStyle>
          <a:p>
            <a:pPr eaLnBrk="1" hangingPunct="1">
              <a:spcBef>
                <a:spcPct val="0"/>
              </a:spcBef>
              <a:buClrTx/>
              <a:buFontTx/>
              <a:buNone/>
            </a:pPr>
            <a:r>
              <a:rPr lang="sv-SE" altLang="is-IS" sz="1800" b="1" dirty="0">
                <a:solidFill>
                  <a:srgbClr val="000000"/>
                </a:solidFill>
              </a:rPr>
              <a:t>Talidomid</a:t>
            </a:r>
          </a:p>
        </p:txBody>
      </p:sp>
      <p:sp>
        <p:nvSpPr>
          <p:cNvPr id="72725" name="Text Box 21"/>
          <p:cNvSpPr txBox="1">
            <a:spLocks noChangeArrowheads="1"/>
          </p:cNvSpPr>
          <p:nvPr/>
        </p:nvSpPr>
        <p:spPr bwMode="auto">
          <a:xfrm>
            <a:off x="3863976" y="2205038"/>
            <a:ext cx="2252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
              <a:defRPr sz="2000">
                <a:solidFill>
                  <a:schemeClr val="tx1"/>
                </a:solidFill>
                <a:latin typeface="Arial" pitchFamily="34" charset="0"/>
                <a:ea typeface="ヒラギノ角ゴ Pro W3" charset="-128"/>
                <a:cs typeface="Arial" pitchFamily="34" charset="0"/>
              </a:defRPr>
            </a:lvl1pPr>
            <a:lvl2pPr marL="742950" indent="-285750" eaLnBrk="0" hangingPunct="0">
              <a:spcBef>
                <a:spcPct val="20000"/>
              </a:spcBef>
              <a:buFont typeface="Wingdings" pitchFamily="2" charset="2"/>
              <a:buChar char="à"/>
              <a:defRPr>
                <a:solidFill>
                  <a:schemeClr val="tx1"/>
                </a:solidFill>
                <a:latin typeface="Arial" pitchFamily="34" charset="0"/>
                <a:ea typeface="ヒラギノ角ゴ Pro W3" charset="-128"/>
                <a:cs typeface="Arial" pitchFamily="34" charset="0"/>
              </a:defRPr>
            </a:lvl2pPr>
            <a:lvl3pPr marL="1143000" indent="-228600" eaLnBrk="0" hangingPunct="0">
              <a:spcBef>
                <a:spcPct val="20000"/>
              </a:spcBef>
              <a:buClr>
                <a:schemeClr val="accent1"/>
              </a:buClr>
              <a:buFont typeface="Wingdings" pitchFamily="2" charset="2"/>
              <a:buChar char="§"/>
              <a:defRPr sz="1600">
                <a:solidFill>
                  <a:schemeClr val="accent1"/>
                </a:solidFill>
                <a:latin typeface="Arial" pitchFamily="34" charset="0"/>
                <a:ea typeface="ヒラギノ角ゴ Pro W3" charset="-128"/>
                <a:cs typeface="Arial" pitchFamily="34" charset="0"/>
              </a:defRPr>
            </a:lvl3pPr>
            <a:lvl4pPr marL="1600200" indent="-228600" eaLnBrk="0" hangingPunct="0">
              <a:spcBef>
                <a:spcPct val="20000"/>
              </a:spcBef>
              <a:buFont typeface="Wingdings" pitchFamily="2" charset="2"/>
              <a:buChar char="à"/>
              <a:defRPr sz="1400">
                <a:solidFill>
                  <a:schemeClr val="tx1"/>
                </a:solidFill>
                <a:latin typeface="Arial" pitchFamily="34" charset="0"/>
                <a:ea typeface="ヒラギノ角ゴ Pro W3" charset="-128"/>
                <a:cs typeface="Arial" pitchFamily="34" charset="0"/>
              </a:defRPr>
            </a:lvl4pPr>
            <a:lvl5pPr marL="2057400" indent="-228600" eaLnBrk="0" hangingPunct="0">
              <a:spcBef>
                <a:spcPct val="20000"/>
              </a:spcBef>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9pPr>
          </a:lstStyle>
          <a:p>
            <a:pPr eaLnBrk="1" hangingPunct="1">
              <a:spcBef>
                <a:spcPct val="0"/>
              </a:spcBef>
              <a:buClrTx/>
              <a:buFontTx/>
              <a:buNone/>
            </a:pPr>
            <a:r>
              <a:rPr lang="en-US" altLang="is-IS" sz="1800" b="1" dirty="0" err="1">
                <a:solidFill>
                  <a:srgbClr val="000000"/>
                </a:solidFill>
              </a:rPr>
              <a:t>Fjöllyfjameðferð</a:t>
            </a:r>
            <a:endParaRPr lang="en-US" altLang="is-IS" sz="1800" b="1" dirty="0">
              <a:solidFill>
                <a:srgbClr val="000000"/>
              </a:solidFill>
            </a:endParaRPr>
          </a:p>
        </p:txBody>
      </p:sp>
      <p:sp>
        <p:nvSpPr>
          <p:cNvPr id="72726" name="Text Box 22"/>
          <p:cNvSpPr txBox="1">
            <a:spLocks noChangeArrowheads="1"/>
          </p:cNvSpPr>
          <p:nvPr/>
        </p:nvSpPr>
        <p:spPr bwMode="auto">
          <a:xfrm>
            <a:off x="7175501" y="1989138"/>
            <a:ext cx="29033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
              <a:defRPr sz="2000">
                <a:solidFill>
                  <a:schemeClr val="tx1"/>
                </a:solidFill>
                <a:latin typeface="Arial" pitchFamily="34" charset="0"/>
                <a:ea typeface="ヒラギノ角ゴ Pro W3" charset="-128"/>
                <a:cs typeface="Arial" pitchFamily="34" charset="0"/>
              </a:defRPr>
            </a:lvl1pPr>
            <a:lvl2pPr marL="742950" indent="-285750" eaLnBrk="0" hangingPunct="0">
              <a:spcBef>
                <a:spcPct val="20000"/>
              </a:spcBef>
              <a:buFont typeface="Wingdings" pitchFamily="2" charset="2"/>
              <a:buChar char="à"/>
              <a:defRPr>
                <a:solidFill>
                  <a:schemeClr val="tx1"/>
                </a:solidFill>
                <a:latin typeface="Arial" pitchFamily="34" charset="0"/>
                <a:ea typeface="ヒラギノ角ゴ Pro W3" charset="-128"/>
                <a:cs typeface="Arial" pitchFamily="34" charset="0"/>
              </a:defRPr>
            </a:lvl2pPr>
            <a:lvl3pPr marL="1143000" indent="-228600" eaLnBrk="0" hangingPunct="0">
              <a:spcBef>
                <a:spcPct val="20000"/>
              </a:spcBef>
              <a:buClr>
                <a:schemeClr val="accent1"/>
              </a:buClr>
              <a:buFont typeface="Wingdings" pitchFamily="2" charset="2"/>
              <a:buChar char="§"/>
              <a:defRPr sz="1600">
                <a:solidFill>
                  <a:schemeClr val="accent1"/>
                </a:solidFill>
                <a:latin typeface="Arial" pitchFamily="34" charset="0"/>
                <a:ea typeface="ヒラギノ角ゴ Pro W3" charset="-128"/>
                <a:cs typeface="Arial" pitchFamily="34" charset="0"/>
              </a:defRPr>
            </a:lvl3pPr>
            <a:lvl4pPr marL="1600200" indent="-228600" eaLnBrk="0" hangingPunct="0">
              <a:spcBef>
                <a:spcPct val="20000"/>
              </a:spcBef>
              <a:buFont typeface="Wingdings" pitchFamily="2" charset="2"/>
              <a:buChar char="à"/>
              <a:defRPr sz="1400">
                <a:solidFill>
                  <a:schemeClr val="tx1"/>
                </a:solidFill>
                <a:latin typeface="Arial" pitchFamily="34" charset="0"/>
                <a:ea typeface="ヒラギノ角ゴ Pro W3" charset="-128"/>
                <a:cs typeface="Arial" pitchFamily="34" charset="0"/>
              </a:defRPr>
            </a:lvl4pPr>
            <a:lvl5pPr marL="2057400" indent="-228600" eaLnBrk="0" hangingPunct="0">
              <a:spcBef>
                <a:spcPct val="20000"/>
              </a:spcBef>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9pPr>
          </a:lstStyle>
          <a:p>
            <a:pPr eaLnBrk="1" hangingPunct="1">
              <a:spcBef>
                <a:spcPct val="0"/>
              </a:spcBef>
              <a:buClrTx/>
              <a:buFontTx/>
              <a:buNone/>
            </a:pPr>
            <a:r>
              <a:rPr lang="en-US" altLang="is-IS" sz="1800" b="1" dirty="0" err="1">
                <a:solidFill>
                  <a:srgbClr val="000000"/>
                </a:solidFill>
              </a:rPr>
              <a:t>Tvöföld</a:t>
            </a:r>
            <a:r>
              <a:rPr lang="en-US" altLang="is-IS" sz="1800" b="1" dirty="0">
                <a:solidFill>
                  <a:srgbClr val="000000"/>
                </a:solidFill>
              </a:rPr>
              <a:t> </a:t>
            </a:r>
            <a:r>
              <a:rPr lang="en-US" altLang="is-IS" sz="1800" b="1" dirty="0" err="1">
                <a:solidFill>
                  <a:srgbClr val="000000"/>
                </a:solidFill>
              </a:rPr>
              <a:t>stofnfrumuskipti</a:t>
            </a:r>
            <a:endParaRPr lang="en-US" altLang="is-IS" sz="1800" b="1" dirty="0">
              <a:solidFill>
                <a:srgbClr val="000000"/>
              </a:solidFill>
            </a:endParaRPr>
          </a:p>
        </p:txBody>
      </p:sp>
      <p:sp>
        <p:nvSpPr>
          <p:cNvPr id="72727" name="Rectangle 23"/>
          <p:cNvSpPr>
            <a:spLocks noChangeArrowheads="1"/>
          </p:cNvSpPr>
          <p:nvPr/>
        </p:nvSpPr>
        <p:spPr bwMode="auto">
          <a:xfrm>
            <a:off x="1524000" y="26064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
              <a:defRPr sz="2000">
                <a:solidFill>
                  <a:schemeClr val="tx1"/>
                </a:solidFill>
                <a:latin typeface="Arial" pitchFamily="34" charset="0"/>
                <a:ea typeface="ヒラギノ角ゴ Pro W3" charset="-128"/>
                <a:cs typeface="Arial" pitchFamily="34" charset="0"/>
              </a:defRPr>
            </a:lvl1pPr>
            <a:lvl2pPr marL="742950" indent="-285750" eaLnBrk="0" hangingPunct="0">
              <a:spcBef>
                <a:spcPct val="20000"/>
              </a:spcBef>
              <a:buFont typeface="Wingdings" pitchFamily="2" charset="2"/>
              <a:buChar char="à"/>
              <a:defRPr>
                <a:solidFill>
                  <a:schemeClr val="tx1"/>
                </a:solidFill>
                <a:latin typeface="Arial" pitchFamily="34" charset="0"/>
                <a:ea typeface="ヒラギノ角ゴ Pro W3" charset="-128"/>
                <a:cs typeface="Arial" pitchFamily="34" charset="0"/>
              </a:defRPr>
            </a:lvl2pPr>
            <a:lvl3pPr marL="1143000" indent="-228600" eaLnBrk="0" hangingPunct="0">
              <a:spcBef>
                <a:spcPct val="20000"/>
              </a:spcBef>
              <a:buClr>
                <a:schemeClr val="accent1"/>
              </a:buClr>
              <a:buFont typeface="Wingdings" pitchFamily="2" charset="2"/>
              <a:buChar char="§"/>
              <a:defRPr sz="1600">
                <a:solidFill>
                  <a:schemeClr val="accent1"/>
                </a:solidFill>
                <a:latin typeface="Arial" pitchFamily="34" charset="0"/>
                <a:ea typeface="ヒラギノ角ゴ Pro W3" charset="-128"/>
                <a:cs typeface="Arial" pitchFamily="34" charset="0"/>
              </a:defRPr>
            </a:lvl3pPr>
            <a:lvl4pPr marL="1600200" indent="-228600" eaLnBrk="0" hangingPunct="0">
              <a:spcBef>
                <a:spcPct val="20000"/>
              </a:spcBef>
              <a:buFont typeface="Wingdings" pitchFamily="2" charset="2"/>
              <a:buChar char="à"/>
              <a:defRPr sz="1400">
                <a:solidFill>
                  <a:schemeClr val="tx1"/>
                </a:solidFill>
                <a:latin typeface="Arial" pitchFamily="34" charset="0"/>
                <a:ea typeface="ヒラギノ角ゴ Pro W3" charset="-128"/>
                <a:cs typeface="Arial" pitchFamily="34" charset="0"/>
              </a:defRPr>
            </a:lvl4pPr>
            <a:lvl5pPr marL="2057400" indent="-228600" eaLnBrk="0" hangingPunct="0">
              <a:spcBef>
                <a:spcPct val="20000"/>
              </a:spcBef>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9pPr>
          </a:lstStyle>
          <a:p>
            <a:pPr algn="ctr" eaLnBrk="1" hangingPunct="1">
              <a:spcBef>
                <a:spcPct val="0"/>
              </a:spcBef>
              <a:buClrTx/>
              <a:buFontTx/>
              <a:buNone/>
            </a:pPr>
            <a:r>
              <a:rPr lang="sv-SE" altLang="is-IS" sz="3200" dirty="0" err="1">
                <a:solidFill>
                  <a:srgbClr val="000000"/>
                </a:solidFill>
              </a:rPr>
              <a:t>Meðferð</a:t>
            </a:r>
            <a:r>
              <a:rPr lang="sv-SE" altLang="is-IS" sz="3200" dirty="0">
                <a:solidFill>
                  <a:srgbClr val="000000"/>
                </a:solidFill>
              </a:rPr>
              <a:t> </a:t>
            </a:r>
            <a:r>
              <a:rPr lang="sv-SE" altLang="is-IS" sz="3200" dirty="0" err="1">
                <a:solidFill>
                  <a:srgbClr val="000000"/>
                </a:solidFill>
              </a:rPr>
              <a:t>mergæxla</a:t>
            </a:r>
            <a:endParaRPr lang="sv-SE" altLang="is-IS" sz="3200" dirty="0">
              <a:solidFill>
                <a:srgbClr val="000000"/>
              </a:solidFill>
            </a:endParaRPr>
          </a:p>
        </p:txBody>
      </p:sp>
      <p:sp>
        <p:nvSpPr>
          <p:cNvPr id="72728" name="Text Box 24"/>
          <p:cNvSpPr txBox="1">
            <a:spLocks noChangeArrowheads="1"/>
          </p:cNvSpPr>
          <p:nvPr/>
        </p:nvSpPr>
        <p:spPr bwMode="auto">
          <a:xfrm>
            <a:off x="8256588" y="4757738"/>
            <a:ext cx="1043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
              <a:defRPr sz="2000">
                <a:solidFill>
                  <a:schemeClr val="tx1"/>
                </a:solidFill>
                <a:latin typeface="Arial" pitchFamily="34" charset="0"/>
                <a:ea typeface="ヒラギノ角ゴ Pro W3" charset="-128"/>
                <a:cs typeface="Arial" pitchFamily="34" charset="0"/>
              </a:defRPr>
            </a:lvl1pPr>
            <a:lvl2pPr marL="742950" indent="-285750" eaLnBrk="0" hangingPunct="0">
              <a:spcBef>
                <a:spcPct val="20000"/>
              </a:spcBef>
              <a:buFont typeface="Wingdings" pitchFamily="2" charset="2"/>
              <a:buChar char="à"/>
              <a:defRPr>
                <a:solidFill>
                  <a:schemeClr val="tx1"/>
                </a:solidFill>
                <a:latin typeface="Arial" pitchFamily="34" charset="0"/>
                <a:ea typeface="ヒラギノ角ゴ Pro W3" charset="-128"/>
                <a:cs typeface="Arial" pitchFamily="34" charset="0"/>
              </a:defRPr>
            </a:lvl2pPr>
            <a:lvl3pPr marL="1143000" indent="-228600" eaLnBrk="0" hangingPunct="0">
              <a:spcBef>
                <a:spcPct val="20000"/>
              </a:spcBef>
              <a:buClr>
                <a:schemeClr val="accent1"/>
              </a:buClr>
              <a:buFont typeface="Wingdings" pitchFamily="2" charset="2"/>
              <a:buChar char="§"/>
              <a:defRPr sz="1600">
                <a:solidFill>
                  <a:schemeClr val="accent1"/>
                </a:solidFill>
                <a:latin typeface="Arial" pitchFamily="34" charset="0"/>
                <a:ea typeface="ヒラギノ角ゴ Pro W3" charset="-128"/>
                <a:cs typeface="Arial" pitchFamily="34" charset="0"/>
              </a:defRPr>
            </a:lvl3pPr>
            <a:lvl4pPr marL="1600200" indent="-228600" eaLnBrk="0" hangingPunct="0">
              <a:spcBef>
                <a:spcPct val="20000"/>
              </a:spcBef>
              <a:buFont typeface="Wingdings" pitchFamily="2" charset="2"/>
              <a:buChar char="à"/>
              <a:defRPr sz="1400">
                <a:solidFill>
                  <a:schemeClr val="tx1"/>
                </a:solidFill>
                <a:latin typeface="Arial" pitchFamily="34" charset="0"/>
                <a:ea typeface="ヒラギノ角ゴ Pro W3" charset="-128"/>
                <a:cs typeface="Arial" pitchFamily="34" charset="0"/>
              </a:defRPr>
            </a:lvl4pPr>
            <a:lvl5pPr marL="2057400" indent="-228600" eaLnBrk="0" hangingPunct="0">
              <a:spcBef>
                <a:spcPct val="20000"/>
              </a:spcBef>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9pPr>
          </a:lstStyle>
          <a:p>
            <a:pPr eaLnBrk="1" hangingPunct="1">
              <a:spcBef>
                <a:spcPct val="0"/>
              </a:spcBef>
              <a:buClrTx/>
              <a:buFontTx/>
              <a:buNone/>
            </a:pPr>
            <a:r>
              <a:rPr lang="sv-SE" altLang="is-IS" sz="1800" b="1" dirty="0" err="1">
                <a:solidFill>
                  <a:srgbClr val="000000"/>
                </a:solidFill>
              </a:rPr>
              <a:t>Velcade</a:t>
            </a:r>
            <a:endParaRPr lang="sv-SE" altLang="is-IS" sz="1800" b="1" dirty="0">
              <a:solidFill>
                <a:srgbClr val="000000"/>
              </a:solidFill>
            </a:endParaRPr>
          </a:p>
        </p:txBody>
      </p:sp>
      <p:sp>
        <p:nvSpPr>
          <p:cNvPr id="72729" name="Text Box 25"/>
          <p:cNvSpPr txBox="1">
            <a:spLocks noChangeArrowheads="1"/>
          </p:cNvSpPr>
          <p:nvPr/>
        </p:nvSpPr>
        <p:spPr bwMode="auto">
          <a:xfrm>
            <a:off x="8543925" y="5126038"/>
            <a:ext cx="1146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
              <a:defRPr sz="2000">
                <a:solidFill>
                  <a:schemeClr val="tx1"/>
                </a:solidFill>
                <a:latin typeface="Arial" pitchFamily="34" charset="0"/>
                <a:ea typeface="ヒラギノ角ゴ Pro W3" charset="-128"/>
                <a:cs typeface="Arial" pitchFamily="34" charset="0"/>
              </a:defRPr>
            </a:lvl1pPr>
            <a:lvl2pPr marL="742950" indent="-285750" eaLnBrk="0" hangingPunct="0">
              <a:spcBef>
                <a:spcPct val="20000"/>
              </a:spcBef>
              <a:buFont typeface="Wingdings" pitchFamily="2" charset="2"/>
              <a:buChar char="à"/>
              <a:defRPr>
                <a:solidFill>
                  <a:schemeClr val="tx1"/>
                </a:solidFill>
                <a:latin typeface="Arial" pitchFamily="34" charset="0"/>
                <a:ea typeface="ヒラギノ角ゴ Pro W3" charset="-128"/>
                <a:cs typeface="Arial" pitchFamily="34" charset="0"/>
              </a:defRPr>
            </a:lvl2pPr>
            <a:lvl3pPr marL="1143000" indent="-228600" eaLnBrk="0" hangingPunct="0">
              <a:spcBef>
                <a:spcPct val="20000"/>
              </a:spcBef>
              <a:buClr>
                <a:schemeClr val="accent1"/>
              </a:buClr>
              <a:buFont typeface="Wingdings" pitchFamily="2" charset="2"/>
              <a:buChar char="§"/>
              <a:defRPr sz="1600">
                <a:solidFill>
                  <a:schemeClr val="accent1"/>
                </a:solidFill>
                <a:latin typeface="Arial" pitchFamily="34" charset="0"/>
                <a:ea typeface="ヒラギノ角ゴ Pro W3" charset="-128"/>
                <a:cs typeface="Arial" pitchFamily="34" charset="0"/>
              </a:defRPr>
            </a:lvl3pPr>
            <a:lvl4pPr marL="1600200" indent="-228600" eaLnBrk="0" hangingPunct="0">
              <a:spcBef>
                <a:spcPct val="20000"/>
              </a:spcBef>
              <a:buFont typeface="Wingdings" pitchFamily="2" charset="2"/>
              <a:buChar char="à"/>
              <a:defRPr sz="1400">
                <a:solidFill>
                  <a:schemeClr val="tx1"/>
                </a:solidFill>
                <a:latin typeface="Arial" pitchFamily="34" charset="0"/>
                <a:ea typeface="ヒラギノ角ゴ Pro W3" charset="-128"/>
                <a:cs typeface="Arial" pitchFamily="34" charset="0"/>
              </a:defRPr>
            </a:lvl4pPr>
            <a:lvl5pPr marL="2057400" indent="-228600" eaLnBrk="0" hangingPunct="0">
              <a:spcBef>
                <a:spcPct val="20000"/>
              </a:spcBef>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9pPr>
          </a:lstStyle>
          <a:p>
            <a:pPr eaLnBrk="1" hangingPunct="1">
              <a:spcBef>
                <a:spcPct val="0"/>
              </a:spcBef>
              <a:buClrTx/>
              <a:buFontTx/>
              <a:buNone/>
            </a:pPr>
            <a:r>
              <a:rPr lang="sv-SE" altLang="is-IS" sz="1800" b="1" dirty="0" err="1">
                <a:solidFill>
                  <a:srgbClr val="000000"/>
                </a:solidFill>
              </a:rPr>
              <a:t>Revlimid</a:t>
            </a:r>
            <a:endParaRPr lang="sv-SE" altLang="is-IS" sz="1800" b="1" dirty="0">
              <a:solidFill>
                <a:srgbClr val="000000"/>
              </a:solidFill>
            </a:endParaRPr>
          </a:p>
        </p:txBody>
      </p:sp>
      <p:sp>
        <p:nvSpPr>
          <p:cNvPr id="72730" name="Line 5"/>
          <p:cNvSpPr>
            <a:spLocks noChangeShapeType="1"/>
          </p:cNvSpPr>
          <p:nvPr/>
        </p:nvSpPr>
        <p:spPr bwMode="auto">
          <a:xfrm>
            <a:off x="9967913" y="3789363"/>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72731" name="Text Box 13"/>
          <p:cNvSpPr txBox="1">
            <a:spLocks noChangeArrowheads="1"/>
          </p:cNvSpPr>
          <p:nvPr/>
        </p:nvSpPr>
        <p:spPr bwMode="auto">
          <a:xfrm>
            <a:off x="9636126" y="3357563"/>
            <a:ext cx="696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
              <a:defRPr sz="2000">
                <a:solidFill>
                  <a:schemeClr val="tx1"/>
                </a:solidFill>
                <a:latin typeface="Arial" pitchFamily="34" charset="0"/>
                <a:ea typeface="ヒラギノ角ゴ Pro W3" charset="-128"/>
                <a:cs typeface="Arial" pitchFamily="34" charset="0"/>
              </a:defRPr>
            </a:lvl1pPr>
            <a:lvl2pPr marL="742950" indent="-285750" eaLnBrk="0" hangingPunct="0">
              <a:spcBef>
                <a:spcPct val="20000"/>
              </a:spcBef>
              <a:buFont typeface="Wingdings" pitchFamily="2" charset="2"/>
              <a:buChar char="à"/>
              <a:defRPr>
                <a:solidFill>
                  <a:schemeClr val="tx1"/>
                </a:solidFill>
                <a:latin typeface="Arial" pitchFamily="34" charset="0"/>
                <a:ea typeface="ヒラギノ角ゴ Pro W3" charset="-128"/>
                <a:cs typeface="Arial" pitchFamily="34" charset="0"/>
              </a:defRPr>
            </a:lvl2pPr>
            <a:lvl3pPr marL="1143000" indent="-228600" eaLnBrk="0" hangingPunct="0">
              <a:spcBef>
                <a:spcPct val="20000"/>
              </a:spcBef>
              <a:buClr>
                <a:schemeClr val="accent1"/>
              </a:buClr>
              <a:buFont typeface="Wingdings" pitchFamily="2" charset="2"/>
              <a:buChar char="§"/>
              <a:defRPr sz="1600">
                <a:solidFill>
                  <a:schemeClr val="accent1"/>
                </a:solidFill>
                <a:latin typeface="Arial" pitchFamily="34" charset="0"/>
                <a:ea typeface="ヒラギノ角ゴ Pro W3" charset="-128"/>
                <a:cs typeface="Arial" pitchFamily="34" charset="0"/>
              </a:defRPr>
            </a:lvl3pPr>
            <a:lvl4pPr marL="1600200" indent="-228600" eaLnBrk="0" hangingPunct="0">
              <a:spcBef>
                <a:spcPct val="20000"/>
              </a:spcBef>
              <a:buFont typeface="Wingdings" pitchFamily="2" charset="2"/>
              <a:buChar char="à"/>
              <a:defRPr sz="1400">
                <a:solidFill>
                  <a:schemeClr val="tx1"/>
                </a:solidFill>
                <a:latin typeface="Arial" pitchFamily="34" charset="0"/>
                <a:ea typeface="ヒラギノ角ゴ Pro W3" charset="-128"/>
                <a:cs typeface="Arial" pitchFamily="34" charset="0"/>
              </a:defRPr>
            </a:lvl4pPr>
            <a:lvl5pPr marL="2057400" indent="-228600" eaLnBrk="0" hangingPunct="0">
              <a:spcBef>
                <a:spcPct val="20000"/>
              </a:spcBef>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9pPr>
          </a:lstStyle>
          <a:p>
            <a:pPr eaLnBrk="1" hangingPunct="1">
              <a:spcBef>
                <a:spcPct val="0"/>
              </a:spcBef>
              <a:buClrTx/>
              <a:buFontTx/>
              <a:buNone/>
            </a:pPr>
            <a:r>
              <a:rPr lang="sv-SE" altLang="is-IS" sz="1800" b="1">
                <a:solidFill>
                  <a:srgbClr val="000000"/>
                </a:solidFill>
              </a:rPr>
              <a:t>2010</a:t>
            </a:r>
          </a:p>
        </p:txBody>
      </p:sp>
      <p:sp>
        <p:nvSpPr>
          <p:cNvPr id="72732" name="Text Box 25"/>
          <p:cNvSpPr txBox="1">
            <a:spLocks noChangeArrowheads="1"/>
          </p:cNvSpPr>
          <p:nvPr/>
        </p:nvSpPr>
        <p:spPr bwMode="auto">
          <a:xfrm>
            <a:off x="9047038" y="5445125"/>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
              <a:defRPr sz="2000">
                <a:solidFill>
                  <a:schemeClr val="tx1"/>
                </a:solidFill>
                <a:latin typeface="Arial" pitchFamily="34" charset="0"/>
                <a:ea typeface="ヒラギノ角ゴ Pro W3" charset="-128"/>
                <a:cs typeface="Arial" pitchFamily="34" charset="0"/>
              </a:defRPr>
            </a:lvl1pPr>
            <a:lvl2pPr marL="742950" indent="-285750" eaLnBrk="0" hangingPunct="0">
              <a:spcBef>
                <a:spcPct val="20000"/>
              </a:spcBef>
              <a:buFont typeface="Wingdings" pitchFamily="2" charset="2"/>
              <a:buChar char="à"/>
              <a:defRPr>
                <a:solidFill>
                  <a:schemeClr val="tx1"/>
                </a:solidFill>
                <a:latin typeface="Arial" pitchFamily="34" charset="0"/>
                <a:ea typeface="ヒラギノ角ゴ Pro W3" charset="-128"/>
                <a:cs typeface="Arial" pitchFamily="34" charset="0"/>
              </a:defRPr>
            </a:lvl2pPr>
            <a:lvl3pPr marL="1143000" indent="-228600" eaLnBrk="0" hangingPunct="0">
              <a:spcBef>
                <a:spcPct val="20000"/>
              </a:spcBef>
              <a:buClr>
                <a:schemeClr val="accent1"/>
              </a:buClr>
              <a:buFont typeface="Wingdings" pitchFamily="2" charset="2"/>
              <a:buChar char="§"/>
              <a:defRPr sz="1600">
                <a:solidFill>
                  <a:schemeClr val="accent1"/>
                </a:solidFill>
                <a:latin typeface="Arial" pitchFamily="34" charset="0"/>
                <a:ea typeface="ヒラギノ角ゴ Pro W3" charset="-128"/>
                <a:cs typeface="Arial" pitchFamily="34" charset="0"/>
              </a:defRPr>
            </a:lvl3pPr>
            <a:lvl4pPr marL="1600200" indent="-228600" eaLnBrk="0" hangingPunct="0">
              <a:spcBef>
                <a:spcPct val="20000"/>
              </a:spcBef>
              <a:buFont typeface="Wingdings" pitchFamily="2" charset="2"/>
              <a:buChar char="à"/>
              <a:defRPr sz="1400">
                <a:solidFill>
                  <a:schemeClr val="tx1"/>
                </a:solidFill>
                <a:latin typeface="Arial" pitchFamily="34" charset="0"/>
                <a:ea typeface="ヒラギノ角ゴ Pro W3" charset="-128"/>
                <a:cs typeface="Arial" pitchFamily="34" charset="0"/>
              </a:defRPr>
            </a:lvl4pPr>
            <a:lvl5pPr marL="2057400" indent="-228600" eaLnBrk="0" hangingPunct="0">
              <a:spcBef>
                <a:spcPct val="20000"/>
              </a:spcBef>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9pPr>
          </a:lstStyle>
          <a:p>
            <a:pPr eaLnBrk="1" hangingPunct="1">
              <a:spcBef>
                <a:spcPct val="0"/>
              </a:spcBef>
              <a:buClrTx/>
              <a:buFontTx/>
              <a:buNone/>
            </a:pPr>
            <a:r>
              <a:rPr lang="sv-SE" altLang="is-IS" sz="1800" b="1" dirty="0" err="1">
                <a:solidFill>
                  <a:srgbClr val="000000"/>
                </a:solidFill>
              </a:rPr>
              <a:t>Carfilzomib</a:t>
            </a:r>
            <a:endParaRPr lang="sv-SE" altLang="is-IS" sz="1800" b="1" dirty="0">
              <a:solidFill>
                <a:srgbClr val="000000"/>
              </a:solidFill>
            </a:endParaRPr>
          </a:p>
        </p:txBody>
      </p:sp>
      <p:sp>
        <p:nvSpPr>
          <p:cNvPr id="72733" name="Text Box 25"/>
          <p:cNvSpPr txBox="1">
            <a:spLocks noChangeArrowheads="1"/>
          </p:cNvSpPr>
          <p:nvPr/>
        </p:nvSpPr>
        <p:spPr bwMode="auto">
          <a:xfrm>
            <a:off x="9086851" y="5795963"/>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
              <a:defRPr sz="2000">
                <a:solidFill>
                  <a:schemeClr val="tx1"/>
                </a:solidFill>
                <a:latin typeface="Arial" pitchFamily="34" charset="0"/>
                <a:ea typeface="ヒラギノ角ゴ Pro W3" charset="-128"/>
                <a:cs typeface="Arial" pitchFamily="34" charset="0"/>
              </a:defRPr>
            </a:lvl1pPr>
            <a:lvl2pPr marL="742950" indent="-285750" eaLnBrk="0" hangingPunct="0">
              <a:spcBef>
                <a:spcPct val="20000"/>
              </a:spcBef>
              <a:buFont typeface="Wingdings" pitchFamily="2" charset="2"/>
              <a:buChar char="à"/>
              <a:defRPr>
                <a:solidFill>
                  <a:schemeClr val="tx1"/>
                </a:solidFill>
                <a:latin typeface="Arial" pitchFamily="34" charset="0"/>
                <a:ea typeface="ヒラギノ角ゴ Pro W3" charset="-128"/>
                <a:cs typeface="Arial" pitchFamily="34" charset="0"/>
              </a:defRPr>
            </a:lvl2pPr>
            <a:lvl3pPr marL="1143000" indent="-228600" eaLnBrk="0" hangingPunct="0">
              <a:spcBef>
                <a:spcPct val="20000"/>
              </a:spcBef>
              <a:buClr>
                <a:schemeClr val="accent1"/>
              </a:buClr>
              <a:buFont typeface="Wingdings" pitchFamily="2" charset="2"/>
              <a:buChar char="§"/>
              <a:defRPr sz="1600">
                <a:solidFill>
                  <a:schemeClr val="accent1"/>
                </a:solidFill>
                <a:latin typeface="Arial" pitchFamily="34" charset="0"/>
                <a:ea typeface="ヒラギノ角ゴ Pro W3" charset="-128"/>
                <a:cs typeface="Arial" pitchFamily="34" charset="0"/>
              </a:defRPr>
            </a:lvl3pPr>
            <a:lvl4pPr marL="1600200" indent="-228600" eaLnBrk="0" hangingPunct="0">
              <a:spcBef>
                <a:spcPct val="20000"/>
              </a:spcBef>
              <a:buFont typeface="Wingdings" pitchFamily="2" charset="2"/>
              <a:buChar char="à"/>
              <a:defRPr sz="1400">
                <a:solidFill>
                  <a:schemeClr val="tx1"/>
                </a:solidFill>
                <a:latin typeface="Arial" pitchFamily="34" charset="0"/>
                <a:ea typeface="ヒラギノ角ゴ Pro W3" charset="-128"/>
                <a:cs typeface="Arial" pitchFamily="34" charset="0"/>
              </a:defRPr>
            </a:lvl4pPr>
            <a:lvl5pPr marL="2057400" indent="-228600" eaLnBrk="0" hangingPunct="0">
              <a:spcBef>
                <a:spcPct val="20000"/>
              </a:spcBef>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9pPr>
          </a:lstStyle>
          <a:p>
            <a:pPr eaLnBrk="1" hangingPunct="1">
              <a:spcBef>
                <a:spcPct val="0"/>
              </a:spcBef>
              <a:buClrTx/>
              <a:buFontTx/>
              <a:buNone/>
            </a:pPr>
            <a:r>
              <a:rPr lang="sv-SE" altLang="is-IS" sz="1800" b="1" dirty="0" err="1">
                <a:solidFill>
                  <a:srgbClr val="000000"/>
                </a:solidFill>
              </a:rPr>
              <a:t>Pomalidomid</a:t>
            </a:r>
            <a:endParaRPr lang="sv-SE" altLang="is-IS" sz="1800" b="1" dirty="0">
              <a:solidFill>
                <a:srgbClr val="000000"/>
              </a:solidFill>
            </a:endParaRPr>
          </a:p>
        </p:txBody>
      </p:sp>
      <p:sp>
        <p:nvSpPr>
          <p:cNvPr id="31" name="Text Box 25"/>
          <p:cNvSpPr txBox="1">
            <a:spLocks noChangeArrowheads="1"/>
          </p:cNvSpPr>
          <p:nvPr/>
        </p:nvSpPr>
        <p:spPr bwMode="auto">
          <a:xfrm>
            <a:off x="9151392" y="6135329"/>
            <a:ext cx="17363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
              <a:defRPr sz="2000">
                <a:solidFill>
                  <a:schemeClr val="tx1"/>
                </a:solidFill>
                <a:latin typeface="Arial" pitchFamily="34" charset="0"/>
                <a:ea typeface="ヒラギノ角ゴ Pro W3" charset="-128"/>
                <a:cs typeface="Arial" pitchFamily="34" charset="0"/>
              </a:defRPr>
            </a:lvl1pPr>
            <a:lvl2pPr marL="742950" indent="-285750" eaLnBrk="0" hangingPunct="0">
              <a:spcBef>
                <a:spcPct val="20000"/>
              </a:spcBef>
              <a:buFont typeface="Wingdings" pitchFamily="2" charset="2"/>
              <a:buChar char="à"/>
              <a:defRPr>
                <a:solidFill>
                  <a:schemeClr val="tx1"/>
                </a:solidFill>
                <a:latin typeface="Arial" pitchFamily="34" charset="0"/>
                <a:ea typeface="ヒラギノ角ゴ Pro W3" charset="-128"/>
                <a:cs typeface="Arial" pitchFamily="34" charset="0"/>
              </a:defRPr>
            </a:lvl2pPr>
            <a:lvl3pPr marL="1143000" indent="-228600" eaLnBrk="0" hangingPunct="0">
              <a:spcBef>
                <a:spcPct val="20000"/>
              </a:spcBef>
              <a:buClr>
                <a:schemeClr val="accent1"/>
              </a:buClr>
              <a:buFont typeface="Wingdings" pitchFamily="2" charset="2"/>
              <a:buChar char="§"/>
              <a:defRPr sz="1600">
                <a:solidFill>
                  <a:schemeClr val="accent1"/>
                </a:solidFill>
                <a:latin typeface="Arial" pitchFamily="34" charset="0"/>
                <a:ea typeface="ヒラギノ角ゴ Pro W3" charset="-128"/>
                <a:cs typeface="Arial" pitchFamily="34" charset="0"/>
              </a:defRPr>
            </a:lvl3pPr>
            <a:lvl4pPr marL="1600200" indent="-228600" eaLnBrk="0" hangingPunct="0">
              <a:spcBef>
                <a:spcPct val="20000"/>
              </a:spcBef>
              <a:buFont typeface="Wingdings" pitchFamily="2" charset="2"/>
              <a:buChar char="à"/>
              <a:defRPr sz="1400">
                <a:solidFill>
                  <a:schemeClr val="tx1"/>
                </a:solidFill>
                <a:latin typeface="Arial" pitchFamily="34" charset="0"/>
                <a:ea typeface="ヒラギノ角ゴ Pro W3" charset="-128"/>
                <a:cs typeface="Arial" pitchFamily="34" charset="0"/>
              </a:defRPr>
            </a:lvl4pPr>
            <a:lvl5pPr marL="2057400" indent="-228600" eaLnBrk="0" hangingPunct="0">
              <a:spcBef>
                <a:spcPct val="20000"/>
              </a:spcBef>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5pPr>
            <a:lvl6pPr marL="25146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6pPr>
            <a:lvl7pPr marL="29718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7pPr>
            <a:lvl8pPr marL="34290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8pPr>
            <a:lvl9pPr marL="3886200" indent="-228600" eaLnBrk="0" fontAlgn="base" hangingPunct="0">
              <a:spcBef>
                <a:spcPct val="20000"/>
              </a:spcBef>
              <a:spcAft>
                <a:spcPct val="0"/>
              </a:spcAft>
              <a:buClr>
                <a:schemeClr val="accent1"/>
              </a:buClr>
              <a:buFont typeface="Wingdings" pitchFamily="2" charset="2"/>
              <a:defRPr sz="2000">
                <a:solidFill>
                  <a:schemeClr val="tx1"/>
                </a:solidFill>
                <a:latin typeface="Arial" pitchFamily="34" charset="0"/>
                <a:ea typeface="ヒラギノ角ゴ Pro W3" charset="-128"/>
                <a:cs typeface="Arial" pitchFamily="34" charset="0"/>
              </a:defRPr>
            </a:lvl9pPr>
          </a:lstStyle>
          <a:p>
            <a:pPr eaLnBrk="1" hangingPunct="1">
              <a:spcBef>
                <a:spcPct val="0"/>
              </a:spcBef>
              <a:buClrTx/>
              <a:buFontTx/>
              <a:buNone/>
            </a:pPr>
            <a:r>
              <a:rPr lang="sv-SE" altLang="is-IS" sz="1800" b="1" dirty="0" err="1">
                <a:solidFill>
                  <a:srgbClr val="000000"/>
                </a:solidFill>
              </a:rPr>
              <a:t>Daratumumab</a:t>
            </a:r>
            <a:endParaRPr lang="sv-SE" altLang="is-IS" sz="1800" b="1" dirty="0">
              <a:solidFill>
                <a:srgbClr val="000000"/>
              </a:solidFill>
            </a:endParaRPr>
          </a:p>
        </p:txBody>
      </p:sp>
      <p:pic>
        <p:nvPicPr>
          <p:cNvPr id="2" name="Picture 1" descr="http://dokkan.is/Portals/0/Gallery/Album/8/LSH.jpg">
            <a:extLst>
              <a:ext uri="{FF2B5EF4-FFF2-40B4-BE49-F238E27FC236}">
                <a16:creationId xmlns:a16="http://schemas.microsoft.com/office/drawing/2014/main" xmlns="" id="{87383C57-88B0-79C0-799A-B27EC0AAE7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9578" y="262791"/>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B69CA958-A90A-95E0-3B14-F9B07C1DF3C9}"/>
              </a:ext>
            </a:extLst>
          </p:cNvPr>
          <p:cNvSpPr txBox="1"/>
          <p:nvPr/>
        </p:nvSpPr>
        <p:spPr>
          <a:xfrm>
            <a:off x="10720632" y="3933825"/>
            <a:ext cx="1349446" cy="707886"/>
          </a:xfrm>
          <a:prstGeom prst="rect">
            <a:avLst/>
          </a:prstGeom>
          <a:noFill/>
        </p:spPr>
        <p:txBody>
          <a:bodyPr wrap="square" rtlCol="0">
            <a:spAutoFit/>
          </a:bodyPr>
          <a:lstStyle/>
          <a:p>
            <a:r>
              <a:rPr lang="is-IS" sz="2000" i="1" dirty="0" err="1">
                <a:solidFill>
                  <a:srgbClr val="FF0000"/>
                </a:solidFill>
              </a:rPr>
              <a:t>Bispecifics</a:t>
            </a:r>
            <a:endParaRPr lang="is-IS" sz="2000" i="1" dirty="0">
              <a:solidFill>
                <a:srgbClr val="FF0000"/>
              </a:solidFill>
            </a:endParaRPr>
          </a:p>
          <a:p>
            <a:r>
              <a:rPr lang="is-IS" sz="2000" i="1" dirty="0">
                <a:solidFill>
                  <a:srgbClr val="FF0000"/>
                </a:solidFill>
              </a:rPr>
              <a:t>CAR-T</a:t>
            </a:r>
          </a:p>
        </p:txBody>
      </p:sp>
      <p:sp>
        <p:nvSpPr>
          <p:cNvPr id="4" name="TextBox 3">
            <a:extLst>
              <a:ext uri="{FF2B5EF4-FFF2-40B4-BE49-F238E27FC236}">
                <a16:creationId xmlns:a16="http://schemas.microsoft.com/office/drawing/2014/main" xmlns="" id="{8259F21B-2551-EF17-A566-42834C0ED113}"/>
              </a:ext>
            </a:extLst>
          </p:cNvPr>
          <p:cNvSpPr txBox="1"/>
          <p:nvPr/>
        </p:nvSpPr>
        <p:spPr>
          <a:xfrm>
            <a:off x="10962640" y="3357563"/>
            <a:ext cx="975360" cy="369332"/>
          </a:xfrm>
          <a:prstGeom prst="rect">
            <a:avLst/>
          </a:prstGeom>
          <a:noFill/>
        </p:spPr>
        <p:txBody>
          <a:bodyPr wrap="square" rtlCol="0">
            <a:spAutoFit/>
          </a:bodyPr>
          <a:lstStyle/>
          <a:p>
            <a:r>
              <a:rPr lang="is-IS" b="1" dirty="0"/>
              <a:t>2020</a:t>
            </a:r>
          </a:p>
        </p:txBody>
      </p:sp>
    </p:spTree>
    <p:extLst>
      <p:ext uri="{BB962C8B-B14F-4D97-AF65-F5344CB8AC3E}">
        <p14:creationId xmlns:p14="http://schemas.microsoft.com/office/powerpoint/2010/main" val="3206800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295539-C4C4-1489-9B54-8C97EF91DA09}"/>
              </a:ext>
            </a:extLst>
          </p:cNvPr>
          <p:cNvSpPr>
            <a:spLocks noGrp="1"/>
          </p:cNvSpPr>
          <p:nvPr>
            <p:ph type="title"/>
          </p:nvPr>
        </p:nvSpPr>
        <p:spPr/>
        <p:txBody>
          <a:bodyPr>
            <a:normAutofit/>
          </a:bodyPr>
          <a:lstStyle/>
          <a:p>
            <a:r>
              <a:rPr lang="is-IS" sz="4000" b="1" dirty="0" err="1"/>
              <a:t>Multiple</a:t>
            </a:r>
            <a:r>
              <a:rPr lang="is-IS" sz="4000" b="1" dirty="0"/>
              <a:t> </a:t>
            </a:r>
            <a:r>
              <a:rPr lang="is-IS" sz="4000" b="1" dirty="0" err="1"/>
              <a:t>myeloma</a:t>
            </a:r>
            <a:endParaRPr lang="is-IS" sz="4000" b="1" dirty="0"/>
          </a:p>
        </p:txBody>
      </p:sp>
      <p:sp>
        <p:nvSpPr>
          <p:cNvPr id="3" name="Content Placeholder 2">
            <a:extLst>
              <a:ext uri="{FF2B5EF4-FFF2-40B4-BE49-F238E27FC236}">
                <a16:creationId xmlns:a16="http://schemas.microsoft.com/office/drawing/2014/main" xmlns="" id="{D55699E8-8B2B-170F-5D57-C0531CCF8603}"/>
              </a:ext>
            </a:extLst>
          </p:cNvPr>
          <p:cNvSpPr>
            <a:spLocks noGrp="1"/>
          </p:cNvSpPr>
          <p:nvPr>
            <p:ph idx="1"/>
          </p:nvPr>
        </p:nvSpPr>
        <p:spPr/>
        <p:txBody>
          <a:bodyPr>
            <a:normAutofit/>
          </a:bodyPr>
          <a:lstStyle/>
          <a:p>
            <a:pPr marL="0" indent="0">
              <a:buNone/>
            </a:pPr>
            <a:r>
              <a:rPr lang="is-IS" dirty="0"/>
              <a:t>-Mergæxli er enn talinn ólæknandi sjúkdómur</a:t>
            </a:r>
          </a:p>
          <a:p>
            <a:pPr marL="0" indent="0">
              <a:buNone/>
            </a:pPr>
            <a:r>
              <a:rPr lang="is-IS" dirty="0"/>
              <a:t>-30-40% MM sjúklinga svara ekki </a:t>
            </a:r>
            <a:r>
              <a:rPr lang="is-IS" dirty="0" err="1"/>
              <a:t>bispecific</a:t>
            </a:r>
            <a:r>
              <a:rPr lang="is-IS" dirty="0"/>
              <a:t> meðferð og 5-10% svara ekki CART meðferð</a:t>
            </a:r>
          </a:p>
          <a:p>
            <a:pPr marL="0" indent="0">
              <a:buNone/>
            </a:pPr>
            <a:r>
              <a:rPr lang="is-IS" dirty="0"/>
              <a:t>-Oftast búin að fá margar meðferðarlínur- </a:t>
            </a:r>
            <a:r>
              <a:rPr lang="is-IS" dirty="0" err="1"/>
              <a:t>amk</a:t>
            </a:r>
            <a:r>
              <a:rPr lang="is-IS" dirty="0"/>
              <a:t> 3 línur</a:t>
            </a:r>
          </a:p>
          <a:p>
            <a:pPr marL="0" indent="0">
              <a:buNone/>
            </a:pPr>
            <a:r>
              <a:rPr lang="is-IS" dirty="0"/>
              <a:t>- Hvað ef </a:t>
            </a:r>
            <a:r>
              <a:rPr lang="is-IS" dirty="0" err="1"/>
              <a:t>bispecisifics</a:t>
            </a:r>
            <a:r>
              <a:rPr lang="is-IS" dirty="0"/>
              <a:t>/CAR-T koma framar í meðferð mergæxla? </a:t>
            </a:r>
          </a:p>
        </p:txBody>
      </p:sp>
      <p:pic>
        <p:nvPicPr>
          <p:cNvPr id="4" name="Picture 3" descr="http://dokkan.is/Portals/0/Gallery/Album/8/LSH.jpg">
            <a:extLst>
              <a:ext uri="{FF2B5EF4-FFF2-40B4-BE49-F238E27FC236}">
                <a16:creationId xmlns:a16="http://schemas.microsoft.com/office/drawing/2014/main" xmlns="" id="{00BE7AB4-0116-5F7A-B82E-71EE98E0B2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4887" y="681037"/>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414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08211-AC53-1415-939A-F2E324C0018D}"/>
              </a:ext>
            </a:extLst>
          </p:cNvPr>
          <p:cNvSpPr>
            <a:spLocks noGrp="1"/>
          </p:cNvSpPr>
          <p:nvPr>
            <p:ph type="title"/>
          </p:nvPr>
        </p:nvSpPr>
        <p:spPr/>
        <p:txBody>
          <a:bodyPr/>
          <a:lstStyle/>
          <a:p>
            <a:r>
              <a:rPr lang="is-IS" dirty="0"/>
              <a:t>Spurningum ósvarað</a:t>
            </a:r>
            <a:br>
              <a:rPr lang="is-IS" dirty="0"/>
            </a:br>
            <a:r>
              <a:rPr lang="is-IS" dirty="0"/>
              <a:t>	-og rannsóknir beinast </a:t>
            </a:r>
            <a:r>
              <a:rPr lang="is-IS"/>
              <a:t>nú helst að</a:t>
            </a:r>
            <a:endParaRPr lang="is-IS" dirty="0"/>
          </a:p>
        </p:txBody>
      </p:sp>
      <p:sp>
        <p:nvSpPr>
          <p:cNvPr id="3" name="Content Placeholder 2">
            <a:extLst>
              <a:ext uri="{FF2B5EF4-FFF2-40B4-BE49-F238E27FC236}">
                <a16:creationId xmlns:a16="http://schemas.microsoft.com/office/drawing/2014/main" xmlns="" id="{F1943969-8FF9-FB77-7E4E-C8A277596D5C}"/>
              </a:ext>
            </a:extLst>
          </p:cNvPr>
          <p:cNvSpPr>
            <a:spLocks noGrp="1"/>
          </p:cNvSpPr>
          <p:nvPr>
            <p:ph idx="1"/>
          </p:nvPr>
        </p:nvSpPr>
        <p:spPr/>
        <p:txBody>
          <a:bodyPr>
            <a:normAutofit fontScale="92500" lnSpcReduction="20000"/>
          </a:bodyPr>
          <a:lstStyle/>
          <a:p>
            <a:r>
              <a:rPr lang="is-IS" dirty="0"/>
              <a:t>Í hvaða röð ættum við að gefa lyfin?</a:t>
            </a:r>
          </a:p>
          <a:p>
            <a:pPr lvl="1"/>
            <a:r>
              <a:rPr lang="is-IS" dirty="0"/>
              <a:t>Gefa t.d. til að viðhalda svörun eftir aðra meðferð?</a:t>
            </a:r>
          </a:p>
          <a:p>
            <a:r>
              <a:rPr lang="is-IS" dirty="0"/>
              <a:t>Í hvaða samsetningu?</a:t>
            </a:r>
          </a:p>
          <a:p>
            <a:r>
              <a:rPr lang="is-IS" dirty="0"/>
              <a:t>CART á undan </a:t>
            </a:r>
            <a:r>
              <a:rPr lang="is-IS" dirty="0" err="1"/>
              <a:t>bispecisifics</a:t>
            </a:r>
            <a:r>
              <a:rPr lang="is-IS" dirty="0"/>
              <a:t> eða öfugt? Hafa meðferðirnar áhrif á framtíðarsvörun við hinni?</a:t>
            </a:r>
          </a:p>
          <a:p>
            <a:r>
              <a:rPr lang="is-IS" dirty="0"/>
              <a:t>CAR-T með önnur en BCMA skotmark, fleiri en eitt í einu </a:t>
            </a:r>
            <a:r>
              <a:rPr lang="is-IS" dirty="0" err="1"/>
              <a:t>osfrv</a:t>
            </a:r>
            <a:endParaRPr lang="is-IS" dirty="0"/>
          </a:p>
          <a:p>
            <a:pPr lvl="1"/>
            <a:r>
              <a:rPr lang="is-IS" dirty="0"/>
              <a:t>Minnka líkur á ónæmi</a:t>
            </a:r>
          </a:p>
          <a:p>
            <a:pPr lvl="1"/>
            <a:endParaRPr lang="is-IS" dirty="0"/>
          </a:p>
          <a:p>
            <a:r>
              <a:rPr lang="is-IS" dirty="0"/>
              <a:t>Háskammtameðferð með stofnfrumustuðningi?</a:t>
            </a:r>
          </a:p>
          <a:p>
            <a:pPr lvl="1"/>
            <a:r>
              <a:rPr lang="is-IS" dirty="0"/>
              <a:t>Dettur út?</a:t>
            </a:r>
          </a:p>
          <a:p>
            <a:pPr lvl="1"/>
            <a:r>
              <a:rPr lang="is-IS" dirty="0"/>
              <a:t>Á undan eða eftir CART/</a:t>
            </a:r>
            <a:r>
              <a:rPr lang="is-IS" dirty="0" err="1"/>
              <a:t>bispecisifics</a:t>
            </a:r>
            <a:endParaRPr lang="is-IS" dirty="0"/>
          </a:p>
          <a:p>
            <a:r>
              <a:rPr lang="is-IS" dirty="0"/>
              <a:t>Síðkomnar aukaverkanir s.s. T-eitilfrumukrabbamein?</a:t>
            </a:r>
          </a:p>
        </p:txBody>
      </p:sp>
      <p:pic>
        <p:nvPicPr>
          <p:cNvPr id="4" name="Picture 3" descr="http://dokkan.is/Portals/0/Gallery/Album/8/LSH.jpg">
            <a:extLst>
              <a:ext uri="{FF2B5EF4-FFF2-40B4-BE49-F238E27FC236}">
                <a16:creationId xmlns:a16="http://schemas.microsoft.com/office/drawing/2014/main" xmlns="" id="{D7EAC3C8-3932-3BF5-260E-3BC516C159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4887" y="681037"/>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414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32014C-37BB-6CEB-5848-CA83DED778BC}"/>
              </a:ext>
            </a:extLst>
          </p:cNvPr>
          <p:cNvSpPr>
            <a:spLocks noGrp="1"/>
          </p:cNvSpPr>
          <p:nvPr>
            <p:ph type="title"/>
          </p:nvPr>
        </p:nvSpPr>
        <p:spPr/>
        <p:txBody>
          <a:bodyPr/>
          <a:lstStyle/>
          <a:p>
            <a:r>
              <a:rPr lang="is-IS" dirty="0"/>
              <a:t>Hvernig lítur framtíðin út á Íslandi?</a:t>
            </a:r>
          </a:p>
        </p:txBody>
      </p:sp>
      <p:sp>
        <p:nvSpPr>
          <p:cNvPr id="3" name="Content Placeholder 2">
            <a:extLst>
              <a:ext uri="{FF2B5EF4-FFF2-40B4-BE49-F238E27FC236}">
                <a16:creationId xmlns:a16="http://schemas.microsoft.com/office/drawing/2014/main" xmlns="" id="{584D4A75-5835-1AE8-12B0-DBEF02F9F3B9}"/>
              </a:ext>
            </a:extLst>
          </p:cNvPr>
          <p:cNvSpPr>
            <a:spLocks noGrp="1"/>
          </p:cNvSpPr>
          <p:nvPr>
            <p:ph idx="1"/>
          </p:nvPr>
        </p:nvSpPr>
        <p:spPr/>
        <p:txBody>
          <a:bodyPr>
            <a:normAutofit/>
          </a:bodyPr>
          <a:lstStyle/>
          <a:p>
            <a:r>
              <a:rPr lang="is-IS" dirty="0" err="1"/>
              <a:t>Bispecisifics</a:t>
            </a:r>
            <a:r>
              <a:rPr lang="is-IS" dirty="0"/>
              <a:t>: </a:t>
            </a:r>
            <a:r>
              <a:rPr lang="is-IS" dirty="0" err="1"/>
              <a:t>teclistamab</a:t>
            </a:r>
            <a:r>
              <a:rPr lang="is-IS" dirty="0"/>
              <a:t> komið, </a:t>
            </a:r>
            <a:r>
              <a:rPr lang="is-IS" dirty="0" err="1"/>
              <a:t>elranatamab</a:t>
            </a:r>
            <a:r>
              <a:rPr lang="is-IS" dirty="0"/>
              <a:t> líklega næst</a:t>
            </a:r>
          </a:p>
          <a:p>
            <a:r>
              <a:rPr lang="is-IS" dirty="0"/>
              <a:t>CAR-T- höfum sent til Lundar í Svíþjóð (eitilfrumukrabbamein, ekki MM). </a:t>
            </a:r>
          </a:p>
          <a:p>
            <a:r>
              <a:rPr lang="is-IS" dirty="0"/>
              <a:t>Vonandi CAR-T á Íslandi á næstu 1-2 árum</a:t>
            </a:r>
          </a:p>
          <a:p>
            <a:r>
              <a:rPr lang="is-IS" dirty="0"/>
              <a:t>Fylgjum Norðurlöndum, helst samþykkt í </a:t>
            </a:r>
            <a:r>
              <a:rPr lang="is-IS" dirty="0" err="1"/>
              <a:t>amk</a:t>
            </a:r>
            <a:r>
              <a:rPr lang="is-IS" dirty="0"/>
              <a:t> 2 löndum (Svíþjóð sérstaklega)</a:t>
            </a:r>
          </a:p>
          <a:p>
            <a:pPr lvl="1"/>
            <a:r>
              <a:rPr lang="is-IS" dirty="0"/>
              <a:t>Dýr lyf. Heilsuhagfræðilegir útreikningar þurfa að sýna fram á ávinning</a:t>
            </a:r>
          </a:p>
          <a:p>
            <a:pPr lvl="1"/>
            <a:r>
              <a:rPr lang="is-IS" dirty="0"/>
              <a:t>Alvarlegar aukaverkanir</a:t>
            </a:r>
          </a:p>
          <a:p>
            <a:r>
              <a:rPr lang="is-IS" dirty="0"/>
              <a:t>Samsettar meðferðir</a:t>
            </a:r>
          </a:p>
        </p:txBody>
      </p:sp>
      <p:pic>
        <p:nvPicPr>
          <p:cNvPr id="4" name="Picture 3" descr="http://dokkan.is/Portals/0/Gallery/Album/8/LSH.jpg">
            <a:extLst>
              <a:ext uri="{FF2B5EF4-FFF2-40B4-BE49-F238E27FC236}">
                <a16:creationId xmlns:a16="http://schemas.microsoft.com/office/drawing/2014/main" xmlns="" id="{415E43E7-7E9E-79E9-5D22-14CFC207DF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30167" y="299721"/>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93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003EF94-B573-9E5B-BAB6-D476B77DAA6C}"/>
              </a:ext>
            </a:extLst>
          </p:cNvPr>
          <p:cNvSpPr>
            <a:spLocks noGrp="1"/>
          </p:cNvSpPr>
          <p:nvPr>
            <p:ph type="ctrTitle"/>
          </p:nvPr>
        </p:nvSpPr>
        <p:spPr>
          <a:xfrm>
            <a:off x="1524000" y="-401637"/>
            <a:ext cx="9144000" cy="2387600"/>
          </a:xfrm>
        </p:spPr>
        <p:txBody>
          <a:bodyPr/>
          <a:lstStyle/>
          <a:p>
            <a:r>
              <a:rPr lang="is-IS" dirty="0"/>
              <a:t>Takk fyrir!</a:t>
            </a:r>
          </a:p>
        </p:txBody>
      </p:sp>
      <p:sp>
        <p:nvSpPr>
          <p:cNvPr id="5" name="Subtitle 4">
            <a:extLst>
              <a:ext uri="{FF2B5EF4-FFF2-40B4-BE49-F238E27FC236}">
                <a16:creationId xmlns:a16="http://schemas.microsoft.com/office/drawing/2014/main" xmlns="" id="{A3EBD2C8-0172-0364-45DB-B8EB6997365A}"/>
              </a:ext>
            </a:extLst>
          </p:cNvPr>
          <p:cNvSpPr>
            <a:spLocks noGrp="1"/>
          </p:cNvSpPr>
          <p:nvPr>
            <p:ph type="subTitle" idx="1"/>
          </p:nvPr>
        </p:nvSpPr>
        <p:spPr>
          <a:xfrm>
            <a:off x="1300480" y="5397500"/>
            <a:ext cx="9144000" cy="1655762"/>
          </a:xfrm>
        </p:spPr>
        <p:txBody>
          <a:bodyPr/>
          <a:lstStyle/>
          <a:p>
            <a:endParaRPr lang="is-IS" dirty="0"/>
          </a:p>
        </p:txBody>
      </p:sp>
      <p:pic>
        <p:nvPicPr>
          <p:cNvPr id="6" name="Picture 5" descr="http://dokkan.is/Portals/0/Gallery/Album/8/LSH.jpg">
            <a:extLst>
              <a:ext uri="{FF2B5EF4-FFF2-40B4-BE49-F238E27FC236}">
                <a16:creationId xmlns:a16="http://schemas.microsoft.com/office/drawing/2014/main" xmlns="" id="{B033BEAF-B010-3137-8D64-EFC454AE2C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4887" y="681037"/>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real freedom lies in wilderness not in civilisation - sunrise over mountain stock pictures, royalty-free photos &amp; images">
            <a:extLst>
              <a:ext uri="{FF2B5EF4-FFF2-40B4-BE49-F238E27FC236}">
                <a16:creationId xmlns:a16="http://schemas.microsoft.com/office/drawing/2014/main" xmlns="" id="{301B9D77-7B20-EBD5-E4B5-9D965DD47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147" y="2196306"/>
            <a:ext cx="8043613"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044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5AE242-8194-4669-B646-1CE6BE4613AC}"/>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xmlns="" id="{B68D0EA0-87AF-4F4F-8942-069897C1B86E}"/>
              </a:ext>
            </a:extLst>
          </p:cNvPr>
          <p:cNvPicPr>
            <a:picLocks noGrp="1" noChangeAspect="1"/>
          </p:cNvPicPr>
          <p:nvPr>
            <p:ph idx="1"/>
          </p:nvPr>
        </p:nvPicPr>
        <p:blipFill>
          <a:blip r:embed="rId3"/>
          <a:stretch>
            <a:fillRect/>
          </a:stretch>
        </p:blipFill>
        <p:spPr>
          <a:xfrm>
            <a:off x="705912" y="666751"/>
            <a:ext cx="10515599" cy="5961278"/>
          </a:xfrm>
        </p:spPr>
      </p:pic>
    </p:spTree>
    <p:extLst>
      <p:ext uri="{BB962C8B-B14F-4D97-AF65-F5344CB8AC3E}">
        <p14:creationId xmlns:p14="http://schemas.microsoft.com/office/powerpoint/2010/main" val="32889788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3BC2C6-8025-46A6-91BC-3CF3C3A3AB17}"/>
              </a:ext>
            </a:extLst>
          </p:cNvPr>
          <p:cNvSpPr>
            <a:spLocks noGrp="1"/>
          </p:cNvSpPr>
          <p:nvPr>
            <p:ph type="title"/>
          </p:nvPr>
        </p:nvSpPr>
        <p:spPr/>
        <p:txBody>
          <a:bodyPr/>
          <a:lstStyle/>
          <a:p>
            <a:r>
              <a:rPr lang="en-US" dirty="0" err="1"/>
              <a:t>Skotmörk</a:t>
            </a:r>
            <a:r>
              <a:rPr lang="en-US" dirty="0"/>
              <a:t> í </a:t>
            </a:r>
            <a:r>
              <a:rPr lang="en-US" dirty="0" err="1"/>
              <a:t>mergæxli</a:t>
            </a:r>
            <a:r>
              <a:rPr lang="en-US" dirty="0"/>
              <a:t> </a:t>
            </a:r>
          </a:p>
        </p:txBody>
      </p:sp>
      <p:sp>
        <p:nvSpPr>
          <p:cNvPr id="3" name="Content Placeholder 2">
            <a:extLst>
              <a:ext uri="{FF2B5EF4-FFF2-40B4-BE49-F238E27FC236}">
                <a16:creationId xmlns:a16="http://schemas.microsoft.com/office/drawing/2014/main" xmlns="" id="{F2CA0DDE-C7A4-45EA-A5C1-AA92C252495B}"/>
              </a:ext>
            </a:extLst>
          </p:cNvPr>
          <p:cNvSpPr>
            <a:spLocks noGrp="1"/>
          </p:cNvSpPr>
          <p:nvPr>
            <p:ph idx="1"/>
          </p:nvPr>
        </p:nvSpPr>
        <p:spPr/>
        <p:txBody>
          <a:bodyPr>
            <a:normAutofit fontScale="77500" lnSpcReduction="20000"/>
          </a:bodyPr>
          <a:lstStyle/>
          <a:p>
            <a:r>
              <a:rPr lang="en-US" dirty="0"/>
              <a:t>Immunomodulatory drugs</a:t>
            </a:r>
          </a:p>
          <a:p>
            <a:r>
              <a:rPr lang="en-US" dirty="0"/>
              <a:t>Proteasome inhibitors</a:t>
            </a:r>
          </a:p>
          <a:p>
            <a:r>
              <a:rPr lang="en-US" dirty="0"/>
              <a:t>MM-targeted antibodies</a:t>
            </a:r>
          </a:p>
          <a:p>
            <a:r>
              <a:rPr lang="en-US" dirty="0"/>
              <a:t>Antibody drug conjugates</a:t>
            </a:r>
          </a:p>
          <a:p>
            <a:r>
              <a:rPr lang="en-US" dirty="0">
                <a:highlight>
                  <a:srgbClr val="FFFF00"/>
                </a:highlight>
              </a:rPr>
              <a:t>Bispecific antibodies and Bispecific therapeutic engagers</a:t>
            </a:r>
          </a:p>
          <a:p>
            <a:r>
              <a:rPr lang="en-US" dirty="0"/>
              <a:t>Checkpoint inhibitors</a:t>
            </a:r>
          </a:p>
          <a:p>
            <a:r>
              <a:rPr lang="en-US" dirty="0"/>
              <a:t>Epigenetic drugs</a:t>
            </a:r>
          </a:p>
          <a:p>
            <a:r>
              <a:rPr lang="en-US" dirty="0">
                <a:highlight>
                  <a:srgbClr val="FFFF00"/>
                </a:highlight>
              </a:rPr>
              <a:t>CAR-T cells</a:t>
            </a:r>
          </a:p>
          <a:p>
            <a:r>
              <a:rPr lang="en-US" dirty="0" err="1"/>
              <a:t>CELMoD</a:t>
            </a:r>
            <a:endParaRPr lang="en-US" dirty="0"/>
          </a:p>
          <a:p>
            <a:r>
              <a:rPr lang="en-US" dirty="0"/>
              <a:t>Mutation-targeted therapy</a:t>
            </a:r>
          </a:p>
          <a:p>
            <a:r>
              <a:rPr lang="en-US" dirty="0"/>
              <a:t>miRNA and siRNA inhibition</a:t>
            </a:r>
          </a:p>
          <a:p>
            <a:r>
              <a:rPr lang="en-US" dirty="0"/>
              <a:t>Vaccines</a:t>
            </a:r>
          </a:p>
          <a:p>
            <a:endParaRPr lang="en-US" dirty="0"/>
          </a:p>
        </p:txBody>
      </p:sp>
      <p:pic>
        <p:nvPicPr>
          <p:cNvPr id="4" name="Picture 3" descr="http://dokkan.is/Portals/0/Gallery/Album/8/LSH.jpg">
            <a:extLst>
              <a:ext uri="{FF2B5EF4-FFF2-40B4-BE49-F238E27FC236}">
                <a16:creationId xmlns:a16="http://schemas.microsoft.com/office/drawing/2014/main" xmlns="" id="{CAD8F131-52E8-9FAB-F4C6-43B53565EF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4887" y="681037"/>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xmlns="" id="{FB1721F3-356E-B433-B2DF-A2B357DA6C9D}"/>
              </a:ext>
            </a:extLst>
          </p:cNvPr>
          <p:cNvCxnSpPr/>
          <p:nvPr/>
        </p:nvCxnSpPr>
        <p:spPr>
          <a:xfrm>
            <a:off x="259080" y="3429000"/>
            <a:ext cx="579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5EBDAE60-A46E-A650-F5DB-031E3EC63B49}"/>
              </a:ext>
            </a:extLst>
          </p:cNvPr>
          <p:cNvCxnSpPr/>
          <p:nvPr/>
        </p:nvCxnSpPr>
        <p:spPr>
          <a:xfrm>
            <a:off x="320040" y="4343400"/>
            <a:ext cx="518160" cy="106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323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B89E78-CD44-2E45-AFC7-328F3EA2B7E0}"/>
              </a:ext>
            </a:extLst>
          </p:cNvPr>
          <p:cNvSpPr>
            <a:spLocks noGrp="1"/>
          </p:cNvSpPr>
          <p:nvPr>
            <p:ph type="title"/>
          </p:nvPr>
        </p:nvSpPr>
        <p:spPr/>
        <p:txBody>
          <a:bodyPr/>
          <a:lstStyle/>
          <a:p>
            <a:r>
              <a:rPr lang="en-US" b="1" dirty="0">
                <a:cs typeface="Calibri Light"/>
              </a:rPr>
              <a:t>Bispecific antibodies (“</a:t>
            </a:r>
            <a:r>
              <a:rPr lang="en-US" b="1" dirty="0" err="1">
                <a:cs typeface="Calibri Light"/>
              </a:rPr>
              <a:t>Tvísértæk</a:t>
            </a:r>
            <a:r>
              <a:rPr lang="en-US" b="1" dirty="0">
                <a:cs typeface="Calibri Light"/>
              </a:rPr>
              <a:t> </a:t>
            </a:r>
            <a:r>
              <a:rPr lang="en-US" b="1" dirty="0" err="1">
                <a:cs typeface="Calibri Light"/>
              </a:rPr>
              <a:t>mótefni</a:t>
            </a:r>
            <a:r>
              <a:rPr lang="en-US" b="1" dirty="0">
                <a:cs typeface="Calibri Light"/>
              </a:rPr>
              <a:t>”)</a:t>
            </a:r>
            <a:endParaRPr lang="en-US" b="1" dirty="0"/>
          </a:p>
        </p:txBody>
      </p:sp>
      <p:sp>
        <p:nvSpPr>
          <p:cNvPr id="3" name="Content Placeholder 2">
            <a:extLst>
              <a:ext uri="{FF2B5EF4-FFF2-40B4-BE49-F238E27FC236}">
                <a16:creationId xmlns:a16="http://schemas.microsoft.com/office/drawing/2014/main" xmlns="" id="{38D1D4FD-D578-8E7E-5BE4-C270057B4A6F}"/>
              </a:ext>
            </a:extLst>
          </p:cNvPr>
          <p:cNvSpPr>
            <a:spLocks noGrp="1"/>
          </p:cNvSpPr>
          <p:nvPr>
            <p:ph idx="1"/>
          </p:nvPr>
        </p:nvSpPr>
        <p:spPr/>
        <p:txBody>
          <a:bodyPr vert="horz" lIns="91440" tIns="45720" rIns="91440" bIns="45720" rtlCol="0" anchor="t">
            <a:normAutofit/>
          </a:bodyPr>
          <a:lstStyle/>
          <a:p>
            <a:r>
              <a:rPr lang="en-US" dirty="0">
                <a:cs typeface="Calibri"/>
              </a:rPr>
              <a:t>Non-Hodgkin´s </a:t>
            </a:r>
            <a:r>
              <a:rPr lang="en-US" dirty="0" err="1">
                <a:cs typeface="Calibri"/>
              </a:rPr>
              <a:t>eitlakrabbamein</a:t>
            </a:r>
          </a:p>
          <a:p>
            <a:endParaRPr lang="en-US" dirty="0">
              <a:cs typeface="Calibri"/>
            </a:endParaRPr>
          </a:p>
          <a:p>
            <a:r>
              <a:rPr lang="en-US" dirty="0" err="1">
                <a:cs typeface="Calibri"/>
              </a:rPr>
              <a:t>Brátt</a:t>
            </a:r>
            <a:r>
              <a:rPr lang="en-US" dirty="0">
                <a:cs typeface="Calibri"/>
              </a:rPr>
              <a:t> </a:t>
            </a:r>
            <a:r>
              <a:rPr lang="en-US" dirty="0" err="1">
                <a:cs typeface="Calibri"/>
              </a:rPr>
              <a:t>eitilfrumuhvítblæði</a:t>
            </a:r>
            <a:r>
              <a:rPr lang="en-US" dirty="0">
                <a:cs typeface="Calibri"/>
              </a:rPr>
              <a:t> (ALL)</a:t>
            </a:r>
          </a:p>
          <a:p>
            <a:pPr lvl="1"/>
            <a:endParaRPr lang="en-US" dirty="0">
              <a:cs typeface="Calibri"/>
            </a:endParaRPr>
          </a:p>
          <a:p>
            <a:r>
              <a:rPr lang="en-US" dirty="0" err="1">
                <a:cs typeface="Calibri"/>
              </a:rPr>
              <a:t>Mergæxli</a:t>
            </a:r>
            <a:r>
              <a:rPr lang="en-US" dirty="0">
                <a:cs typeface="Calibri"/>
              </a:rPr>
              <a:t> (multiple myeloma)</a:t>
            </a:r>
          </a:p>
          <a:p>
            <a:endParaRPr lang="en-US" dirty="0">
              <a:cs typeface="Calibri"/>
            </a:endParaRPr>
          </a:p>
          <a:p>
            <a:r>
              <a:rPr lang="en-US" dirty="0" err="1">
                <a:cs typeface="Calibri"/>
              </a:rPr>
              <a:t>Fleiri</a:t>
            </a:r>
            <a:r>
              <a:rPr lang="en-US" dirty="0">
                <a:cs typeface="Calibri"/>
              </a:rPr>
              <a:t> </a:t>
            </a:r>
            <a:r>
              <a:rPr lang="en-US" dirty="0" err="1">
                <a:cs typeface="Calibri"/>
              </a:rPr>
              <a:t>sjúkdómar</a:t>
            </a:r>
            <a:r>
              <a:rPr lang="en-US" dirty="0">
                <a:cs typeface="Calibri"/>
              </a:rPr>
              <a:t> </a:t>
            </a:r>
            <a:r>
              <a:rPr lang="en-US" dirty="0" err="1">
                <a:cs typeface="Calibri"/>
              </a:rPr>
              <a:t>handan</a:t>
            </a:r>
            <a:r>
              <a:rPr lang="en-US" dirty="0">
                <a:cs typeface="Calibri"/>
              </a:rPr>
              <a:t> </a:t>
            </a:r>
            <a:r>
              <a:rPr lang="en-US" dirty="0" err="1">
                <a:cs typeface="Calibri"/>
              </a:rPr>
              <a:t>við</a:t>
            </a:r>
            <a:r>
              <a:rPr lang="en-US" dirty="0">
                <a:cs typeface="Calibri"/>
              </a:rPr>
              <a:t> </a:t>
            </a:r>
            <a:r>
              <a:rPr lang="en-US" dirty="0" err="1">
                <a:cs typeface="Calibri"/>
              </a:rPr>
              <a:t>hornið</a:t>
            </a:r>
            <a:r>
              <a:rPr lang="en-US" dirty="0">
                <a:cs typeface="Calibri"/>
              </a:rPr>
              <a:t> </a:t>
            </a:r>
            <a:r>
              <a:rPr lang="en-US" dirty="0" err="1">
                <a:cs typeface="Calibri"/>
              </a:rPr>
              <a:t>sem</a:t>
            </a:r>
            <a:r>
              <a:rPr lang="en-US" dirty="0">
                <a:cs typeface="Calibri"/>
              </a:rPr>
              <a:t> </a:t>
            </a:r>
            <a:r>
              <a:rPr lang="en-US" dirty="0" err="1">
                <a:cs typeface="Calibri"/>
              </a:rPr>
              <a:t>fá</a:t>
            </a:r>
            <a:r>
              <a:rPr lang="en-US" dirty="0">
                <a:cs typeface="Calibri"/>
              </a:rPr>
              <a:t> </a:t>
            </a:r>
            <a:r>
              <a:rPr lang="en-US" dirty="0" err="1">
                <a:cs typeface="Calibri"/>
              </a:rPr>
              <a:t>ábendinguna</a:t>
            </a:r>
            <a:r>
              <a:rPr lang="en-US" dirty="0">
                <a:cs typeface="Calibri"/>
              </a:rPr>
              <a:t>.</a:t>
            </a:r>
          </a:p>
        </p:txBody>
      </p:sp>
      <p:pic>
        <p:nvPicPr>
          <p:cNvPr id="4" name="Picture 3" descr="http://dokkan.is/Portals/0/Gallery/Album/8/LSH.jpg">
            <a:extLst>
              <a:ext uri="{FF2B5EF4-FFF2-40B4-BE49-F238E27FC236}">
                <a16:creationId xmlns:a16="http://schemas.microsoft.com/office/drawing/2014/main" xmlns="" id="{9B2CBCEB-479F-A015-C1F5-8C6E3A3327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2037" y="365125"/>
            <a:ext cx="1063526" cy="10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390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0C775B-2C95-03B1-1E5B-BD96F4DF7C2C}"/>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err="1">
                <a:solidFill>
                  <a:srgbClr val="FFFFFF"/>
                </a:solidFill>
                <a:latin typeface="+mj-lt"/>
                <a:ea typeface="+mj-ea"/>
                <a:cs typeface="+mj-cs"/>
              </a:rPr>
              <a:t>Virkni</a:t>
            </a:r>
            <a:r>
              <a:rPr lang="en-US" sz="3200" kern="1200" dirty="0">
                <a:solidFill>
                  <a:srgbClr val="FFFFFF"/>
                </a:solidFill>
                <a:latin typeface="+mj-lt"/>
                <a:ea typeface="+mj-ea"/>
                <a:cs typeface="+mj-cs"/>
              </a:rPr>
              <a:t> Bispecific </a:t>
            </a:r>
            <a:r>
              <a:rPr lang="en-US" sz="3200" kern="1200" dirty="0" err="1">
                <a:solidFill>
                  <a:srgbClr val="FFFFFF"/>
                </a:solidFill>
                <a:latin typeface="+mj-lt"/>
                <a:ea typeface="+mj-ea"/>
                <a:cs typeface="+mj-cs"/>
              </a:rPr>
              <a:t>mótefna</a:t>
            </a:r>
            <a:endParaRPr lang="en-US" sz="3200" kern="1200" dirty="0">
              <a:solidFill>
                <a:srgbClr val="FFFFFF"/>
              </a:solidFill>
              <a:latin typeface="+mj-lt"/>
              <a:ea typeface="+mj-ea"/>
              <a:cs typeface="+mj-cs"/>
            </a:endParaRPr>
          </a:p>
        </p:txBody>
      </p:sp>
      <p:pic>
        <p:nvPicPr>
          <p:cNvPr id="4" name="Content Placeholder 3" descr="BspAb.PNG">
            <a:extLst>
              <a:ext uri="{FF2B5EF4-FFF2-40B4-BE49-F238E27FC236}">
                <a16:creationId xmlns:a16="http://schemas.microsoft.com/office/drawing/2014/main" xmlns="" id="{3B891D52-59C8-FDFE-E13C-042D5FEF42B1}"/>
              </a:ext>
            </a:extLst>
          </p:cNvPr>
          <p:cNvPicPr>
            <a:picLocks noGrp="1" noChangeAspect="1"/>
          </p:cNvPicPr>
          <p:nvPr>
            <p:ph idx="1"/>
          </p:nvPr>
        </p:nvPicPr>
        <p:blipFill>
          <a:blip r:embed="rId3"/>
          <a:stretch>
            <a:fillRect/>
          </a:stretch>
        </p:blipFill>
        <p:spPr>
          <a:xfrm>
            <a:off x="1874178" y="1088019"/>
            <a:ext cx="8646844" cy="5569757"/>
          </a:xfrm>
          <a:prstGeom prst="rect">
            <a:avLst/>
          </a:prstGeom>
        </p:spPr>
      </p:pic>
      <p:sp>
        <p:nvSpPr>
          <p:cNvPr id="5" name="TextBox 4">
            <a:extLst>
              <a:ext uri="{FF2B5EF4-FFF2-40B4-BE49-F238E27FC236}">
                <a16:creationId xmlns:a16="http://schemas.microsoft.com/office/drawing/2014/main" xmlns="" id="{559CFDB9-97F7-7439-54AA-4939AD921372}"/>
              </a:ext>
            </a:extLst>
          </p:cNvPr>
          <p:cNvSpPr txBox="1"/>
          <p:nvPr/>
        </p:nvSpPr>
        <p:spPr>
          <a:xfrm>
            <a:off x="6197600" y="6350000"/>
            <a:ext cx="403352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ea typeface="+mn-lt"/>
                <a:cs typeface="+mn-lt"/>
              </a:rPr>
              <a:t>https://www.genscript.com/bispecific-antibody.html</a:t>
            </a:r>
            <a:endParaRPr lang="en-US" sz="1400" dirty="0"/>
          </a:p>
        </p:txBody>
      </p:sp>
      <p:sp>
        <p:nvSpPr>
          <p:cNvPr id="3" name="TextBox 2">
            <a:extLst>
              <a:ext uri="{FF2B5EF4-FFF2-40B4-BE49-F238E27FC236}">
                <a16:creationId xmlns:a16="http://schemas.microsoft.com/office/drawing/2014/main" xmlns="" id="{3121E646-EA91-1C67-7AE3-8005783B9378}"/>
              </a:ext>
            </a:extLst>
          </p:cNvPr>
          <p:cNvSpPr txBox="1"/>
          <p:nvPr/>
        </p:nvSpPr>
        <p:spPr>
          <a:xfrm>
            <a:off x="2573439" y="358815"/>
            <a:ext cx="7045124" cy="646331"/>
          </a:xfrm>
          <a:prstGeom prst="rect">
            <a:avLst/>
          </a:prstGeom>
          <a:noFill/>
        </p:spPr>
        <p:txBody>
          <a:bodyPr wrap="square" rtlCol="0">
            <a:spAutoFit/>
          </a:bodyPr>
          <a:lstStyle/>
          <a:p>
            <a:r>
              <a:rPr lang="is-IS" sz="3600" dirty="0" err="1"/>
              <a:t>Bispecific</a:t>
            </a:r>
            <a:r>
              <a:rPr lang="is-IS" sz="3600" dirty="0"/>
              <a:t> </a:t>
            </a:r>
            <a:r>
              <a:rPr lang="is-IS" sz="3600" dirty="0" err="1"/>
              <a:t>antibodies</a:t>
            </a:r>
            <a:r>
              <a:rPr lang="is-IS" sz="3600" dirty="0"/>
              <a:t> </a:t>
            </a:r>
          </a:p>
        </p:txBody>
      </p:sp>
      <p:pic>
        <p:nvPicPr>
          <p:cNvPr id="6" name="Picture 5" descr="http://dokkan.is/Portals/0/Gallery/Album/8/LSH.jpg">
            <a:extLst>
              <a:ext uri="{FF2B5EF4-FFF2-40B4-BE49-F238E27FC236}">
                <a16:creationId xmlns:a16="http://schemas.microsoft.com/office/drawing/2014/main" xmlns="" id="{F55CFAA5-C65C-61EA-AB35-97E1D1A1BC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98310" y="288913"/>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25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98381-288C-BE82-0D4E-7EA7320D8C51}"/>
              </a:ext>
            </a:extLst>
          </p:cNvPr>
          <p:cNvSpPr>
            <a:spLocks noGrp="1"/>
          </p:cNvSpPr>
          <p:nvPr>
            <p:ph type="title"/>
          </p:nvPr>
        </p:nvSpPr>
        <p:spPr>
          <a:xfrm>
            <a:off x="838200" y="365125"/>
            <a:ext cx="10515600" cy="777875"/>
          </a:xfrm>
        </p:spPr>
        <p:txBody>
          <a:bodyPr/>
          <a:lstStyle/>
          <a:p>
            <a:r>
              <a:rPr lang="is-IS" dirty="0"/>
              <a:t>FDA – Ameríska lyfjastofnunin</a:t>
            </a:r>
          </a:p>
        </p:txBody>
      </p:sp>
      <p:pic>
        <p:nvPicPr>
          <p:cNvPr id="5" name="Content Placeholder 4" descr="A diagram of a cell engagement">
            <a:extLst>
              <a:ext uri="{FF2B5EF4-FFF2-40B4-BE49-F238E27FC236}">
                <a16:creationId xmlns:a16="http://schemas.microsoft.com/office/drawing/2014/main" xmlns="" id="{1882C36E-8B0E-9CBC-CCC2-5A7F867AC6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0860" y="1433857"/>
            <a:ext cx="9931940" cy="5288080"/>
          </a:xfrm>
        </p:spPr>
      </p:pic>
      <p:pic>
        <p:nvPicPr>
          <p:cNvPr id="3" name="Picture 2" descr="http://dokkan.is/Portals/0/Gallery/Album/8/LSH.jpg">
            <a:extLst>
              <a:ext uri="{FF2B5EF4-FFF2-40B4-BE49-F238E27FC236}">
                <a16:creationId xmlns:a16="http://schemas.microsoft.com/office/drawing/2014/main" xmlns="" id="{D0AEE440-CB4F-2F75-A64E-FC2E9BABE4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3343" y="558973"/>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699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BF2FF-36BE-ADE2-8A54-17B94478F9D5}"/>
              </a:ext>
            </a:extLst>
          </p:cNvPr>
          <p:cNvSpPr>
            <a:spLocks noGrp="1"/>
          </p:cNvSpPr>
          <p:nvPr>
            <p:ph type="title"/>
          </p:nvPr>
        </p:nvSpPr>
        <p:spPr/>
        <p:txBody>
          <a:bodyPr>
            <a:normAutofit/>
          </a:bodyPr>
          <a:lstStyle/>
          <a:p>
            <a:r>
              <a:rPr lang="is-IS" b="1" dirty="0"/>
              <a:t>Tvísértæk (</a:t>
            </a:r>
            <a:r>
              <a:rPr lang="is-IS" b="1" dirty="0" err="1"/>
              <a:t>bispecific</a:t>
            </a:r>
            <a:r>
              <a:rPr lang="is-IS" b="1" dirty="0"/>
              <a:t>) lyf í mergæxli</a:t>
            </a:r>
            <a:r>
              <a:rPr lang="is-IS" dirty="0"/>
              <a:t/>
            </a:r>
            <a:br>
              <a:rPr lang="is-IS" dirty="0"/>
            </a:br>
            <a:r>
              <a:rPr lang="is-IS" sz="3600" b="1" i="1" dirty="0" err="1"/>
              <a:t>Teclistamab</a:t>
            </a:r>
            <a:r>
              <a:rPr lang="is-IS" sz="3600" b="1" i="1" dirty="0"/>
              <a:t>, </a:t>
            </a:r>
            <a:r>
              <a:rPr lang="is-IS" sz="3600" b="1" i="1" dirty="0" err="1"/>
              <a:t>Elranatamab</a:t>
            </a:r>
            <a:endParaRPr lang="is-IS" sz="3600" b="1" i="1" dirty="0"/>
          </a:p>
        </p:txBody>
      </p:sp>
      <p:pic>
        <p:nvPicPr>
          <p:cNvPr id="1026" name="Picture 2" descr="Oncology Nursing Considerations for Bispecific Antibodies in Multiple  Myeloma: From Clinical Trial to Patient Bedside - Journal of Oncology  Navigation &amp; Survivorship">
            <a:extLst>
              <a:ext uri="{FF2B5EF4-FFF2-40B4-BE49-F238E27FC236}">
                <a16:creationId xmlns:a16="http://schemas.microsoft.com/office/drawing/2014/main" xmlns="" id="{20D251B9-7C75-B582-8BAF-3983295C838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34934" y="1660967"/>
            <a:ext cx="7522313" cy="49452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ttp://dokkan.is/Portals/0/Gallery/Album/8/LSH.jpg">
            <a:extLst>
              <a:ext uri="{FF2B5EF4-FFF2-40B4-BE49-F238E27FC236}">
                <a16:creationId xmlns:a16="http://schemas.microsoft.com/office/drawing/2014/main" xmlns="" id="{E1BDE1A9-357C-19DC-EA30-3F1FC00AC8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0633" y="366712"/>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xmlns="" id="{D16C05E5-91FB-D613-ADEC-3D48CD7EC2F3}"/>
              </a:ext>
            </a:extLst>
          </p:cNvPr>
          <p:cNvSpPr/>
          <p:nvPr/>
        </p:nvSpPr>
        <p:spPr>
          <a:xfrm>
            <a:off x="4734046" y="4780344"/>
            <a:ext cx="1238491" cy="41668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6" name="TextBox 5">
            <a:extLst>
              <a:ext uri="{FF2B5EF4-FFF2-40B4-BE49-F238E27FC236}">
                <a16:creationId xmlns:a16="http://schemas.microsoft.com/office/drawing/2014/main" xmlns="" id="{5ABBCF19-B7AC-C302-745F-5F5CE3419AE0}"/>
              </a:ext>
            </a:extLst>
          </p:cNvPr>
          <p:cNvSpPr txBox="1"/>
          <p:nvPr/>
        </p:nvSpPr>
        <p:spPr>
          <a:xfrm>
            <a:off x="8953981" y="3332479"/>
            <a:ext cx="2515565" cy="1938992"/>
          </a:xfrm>
          <a:prstGeom prst="rect">
            <a:avLst/>
          </a:prstGeom>
          <a:noFill/>
        </p:spPr>
        <p:txBody>
          <a:bodyPr wrap="square" rtlCol="0">
            <a:spAutoFit/>
          </a:bodyPr>
          <a:lstStyle/>
          <a:p>
            <a:r>
              <a:rPr lang="is-IS" sz="2400" dirty="0"/>
              <a:t>-</a:t>
            </a:r>
            <a:r>
              <a:rPr lang="is-IS" sz="2400" b="1" dirty="0"/>
              <a:t>BCMA</a:t>
            </a:r>
            <a:r>
              <a:rPr lang="is-IS" sz="2400" dirty="0"/>
              <a:t> eru viðtakar tjáðir á </a:t>
            </a:r>
            <a:r>
              <a:rPr lang="is-IS" sz="2400" dirty="0" err="1"/>
              <a:t>plasma</a:t>
            </a:r>
            <a:r>
              <a:rPr lang="is-IS" sz="2400" dirty="0"/>
              <a:t> frumu og hafa  áhrif á lífslengd þeirra</a:t>
            </a:r>
          </a:p>
        </p:txBody>
      </p:sp>
    </p:spTree>
    <p:extLst>
      <p:ext uri="{BB962C8B-B14F-4D97-AF65-F5344CB8AC3E}">
        <p14:creationId xmlns:p14="http://schemas.microsoft.com/office/powerpoint/2010/main" val="3927668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6144</TotalTime>
  <Words>1618</Words>
  <Application>Microsoft Macintosh PowerPoint</Application>
  <PresentationFormat>Custom</PresentationFormat>
  <Paragraphs>290</Paragraphs>
  <Slides>33</Slides>
  <Notes>19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Mergæxli CAR-T og „bispecifics“</vt:lpstr>
      <vt:lpstr>Plasmafrumur </vt:lpstr>
      <vt:lpstr>PowerPoint Presentation</vt:lpstr>
      <vt:lpstr>PowerPoint Presentation</vt:lpstr>
      <vt:lpstr>Skotmörk í mergæxli </vt:lpstr>
      <vt:lpstr>Bispecific antibodies (“Tvísértæk mótefni”)</vt:lpstr>
      <vt:lpstr>Virkni Bispecific mótefna</vt:lpstr>
      <vt:lpstr>FDA – Ameríska lyfjastofnunin</vt:lpstr>
      <vt:lpstr>Tvísértæk (bispecific) lyf í mergæxli Teclistamab, Elranatamab</vt:lpstr>
      <vt:lpstr>Teclistamab (BCMA)  </vt:lpstr>
      <vt:lpstr>Tvísértæk mótefni í mergæxli Talquetamab</vt:lpstr>
      <vt:lpstr>Talquetamab (GPRC50)  </vt:lpstr>
      <vt:lpstr>CAR-T</vt:lpstr>
      <vt:lpstr>Saga CAR-T</vt:lpstr>
      <vt:lpstr>PowerPoint Presentation</vt:lpstr>
      <vt:lpstr>CART og mergæxli</vt:lpstr>
      <vt:lpstr>CART og mergæxli</vt:lpstr>
      <vt:lpstr>CART og mergæxli</vt:lpstr>
      <vt:lpstr>Sérstakar aukaverkanir</vt:lpstr>
      <vt:lpstr>Aukaverkanir</vt:lpstr>
      <vt:lpstr>Immune effector Cell-associated Neurotoxicity Syndrome, ICANS</vt:lpstr>
      <vt:lpstr>Algengi ICANS</vt:lpstr>
      <vt:lpstr>Þétt eftirlit með sjúklingum vegna CRS og ICANS</vt:lpstr>
      <vt:lpstr>Aðrar aukaverkanir</vt:lpstr>
      <vt:lpstr>Tvísértæk mótefni-bispecifics- Aukaverkanir</vt:lpstr>
      <vt:lpstr>Tvísértæk mótefni (bispecifics) í mergæxli -staðan í dag</vt:lpstr>
      <vt:lpstr>CART Íslandi</vt:lpstr>
      <vt:lpstr>Stór áskorun</vt:lpstr>
      <vt:lpstr>Horfur að stórbætast</vt:lpstr>
      <vt:lpstr>Multiple myeloma</vt:lpstr>
      <vt:lpstr>Spurningum ósvarað  -og rannsóknir beinast nú helst að</vt:lpstr>
      <vt:lpstr>Hvernig lítur framtíðin út á Íslandi?</vt:lpstr>
      <vt:lpstr>Takk fyrir!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Mergæxli CAR-T og bispecifics</dc:title>
  <dc:creator>Signý Vala Sveinsdóttir</dc:creator>
  <cp:lastModifiedBy>Kristín Einarsdóttir</cp:lastModifiedBy>
  <cp:revision>2</cp:revision>
  <dcterms:created xsi:type="dcterms:W3CDTF">2024-02-23T15:33:53Z</dcterms:created>
  <dcterms:modified xsi:type="dcterms:W3CDTF">2025-01-02T11:15:51Z</dcterms:modified>
</cp:coreProperties>
</file>